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7"/>
  </p:notesMasterIdLst>
  <p:sldIdLst>
    <p:sldId id="355" r:id="rId2"/>
    <p:sldId id="356" r:id="rId3"/>
    <p:sldId id="340" r:id="rId4"/>
    <p:sldId id="341" r:id="rId5"/>
    <p:sldId id="344" r:id="rId6"/>
    <p:sldId id="342" r:id="rId7"/>
    <p:sldId id="333" r:id="rId8"/>
    <p:sldId id="313" r:id="rId9"/>
    <p:sldId id="317" r:id="rId10"/>
    <p:sldId id="316" r:id="rId11"/>
    <p:sldId id="260" r:id="rId12"/>
    <p:sldId id="261" r:id="rId13"/>
    <p:sldId id="357" r:id="rId14"/>
    <p:sldId id="320" r:id="rId15"/>
    <p:sldId id="321" r:id="rId16"/>
    <p:sldId id="323" r:id="rId17"/>
    <p:sldId id="324" r:id="rId18"/>
    <p:sldId id="268" r:id="rId19"/>
    <p:sldId id="345" r:id="rId20"/>
    <p:sldId id="347" r:id="rId21"/>
    <p:sldId id="348" r:id="rId22"/>
    <p:sldId id="349" r:id="rId23"/>
    <p:sldId id="350" r:id="rId24"/>
    <p:sldId id="352" r:id="rId25"/>
    <p:sldId id="353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66FFFF"/>
    <a:srgbClr val="CCFF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58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75EDD-1942-4FDE-94E8-11D1A59A1A4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061F3-E963-4C43-AA37-739B5F731B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50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BC238-E6AB-4BE8-B9A5-5A60DEE933D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51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BC238-E6AB-4BE8-B9A5-5A60DEE933D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F322-B74F-49E2-A0FB-04646381661A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14D0-9820-46A4-B24B-ACD7F7219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F322-B74F-49E2-A0FB-04646381661A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14D0-9820-46A4-B24B-ACD7F7219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F322-B74F-49E2-A0FB-04646381661A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14D0-9820-46A4-B24B-ACD7F7219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F322-B74F-49E2-A0FB-04646381661A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14D0-9820-46A4-B24B-ACD7F7219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F322-B74F-49E2-A0FB-04646381661A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14D0-9820-46A4-B24B-ACD7F7219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F322-B74F-49E2-A0FB-04646381661A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14D0-9820-46A4-B24B-ACD7F7219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F322-B74F-49E2-A0FB-04646381661A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14D0-9820-46A4-B24B-ACD7F7219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F322-B74F-49E2-A0FB-04646381661A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14D0-9820-46A4-B24B-ACD7F7219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F322-B74F-49E2-A0FB-04646381661A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14D0-9820-46A4-B24B-ACD7F7219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F322-B74F-49E2-A0FB-04646381661A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14D0-9820-46A4-B24B-ACD7F7219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F322-B74F-49E2-A0FB-04646381661A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14D0-9820-46A4-B24B-ACD7F7219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0F322-B74F-49E2-A0FB-04646381661A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E14D0-9820-46A4-B24B-ACD7F7219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2.xml"/><Relationship Id="rId5" Type="http://schemas.openxmlformats.org/officeDocument/2006/relationships/slide" Target="slide7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0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0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wm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60444" y="1458217"/>
            <a:ext cx="8686800" cy="1714500"/>
            <a:chOff x="228600" y="2583160"/>
            <a:chExt cx="8686800" cy="2286000"/>
          </a:xfrm>
        </p:grpSpPr>
        <p:sp>
          <p:nvSpPr>
            <p:cNvPr id="7" name="Line 2"/>
            <p:cNvSpPr>
              <a:spLocks noChangeShapeType="1"/>
            </p:cNvSpPr>
            <p:nvPr/>
          </p:nvSpPr>
          <p:spPr bwMode="auto">
            <a:xfrm>
              <a:off x="685800" y="3573760"/>
              <a:ext cx="2286000" cy="0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3505200" y="3154660"/>
              <a:ext cx="152400" cy="152400"/>
            </a:xfrm>
            <a:prstGeom prst="ellips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2971800" y="3497560"/>
              <a:ext cx="152400" cy="152400"/>
            </a:xfrm>
            <a:prstGeom prst="ellips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3505200" y="3840460"/>
              <a:ext cx="152400" cy="1524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5638800" y="3154660"/>
              <a:ext cx="152400" cy="152400"/>
            </a:xfrm>
            <a:prstGeom prst="ellips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5638800" y="3840460"/>
              <a:ext cx="152400" cy="1524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6172200" y="3497560"/>
              <a:ext cx="152400" cy="1524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6248400" y="3573760"/>
              <a:ext cx="2286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auto">
            <a:xfrm>
              <a:off x="7019925" y="3210223"/>
              <a:ext cx="685800" cy="685800"/>
            </a:xfrm>
            <a:prstGeom prst="flowChartSummingJunction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524000" y="3421360"/>
              <a:ext cx="609600" cy="30480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685800" y="2659360"/>
              <a:ext cx="0" cy="18288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8534400" y="2583160"/>
              <a:ext cx="0" cy="1828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3581400" y="3211810"/>
              <a:ext cx="2133600" cy="0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3581400" y="3916660"/>
              <a:ext cx="2133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V="1">
              <a:off x="3048000" y="3268960"/>
              <a:ext cx="533400" cy="304800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V="1">
              <a:off x="5715000" y="3573760"/>
              <a:ext cx="533400" cy="304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228600" y="273556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VNI-Avo" pitchFamily="2" charset="0"/>
                </a:rPr>
                <a:t>A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8534400" y="265936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VNI-Avo" pitchFamily="2" charset="0"/>
                </a:rPr>
                <a:t>0</a:t>
              </a:r>
            </a:p>
          </p:txBody>
        </p:sp>
        <p:sp>
          <p:nvSpPr>
            <p:cNvPr id="25" name="Oval 2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57800" y="2964160"/>
              <a:ext cx="1295400" cy="1295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" name="Oval 2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43200" y="2964160"/>
              <a:ext cx="1295400" cy="1295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3657600" y="265936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VNI-Avo" pitchFamily="2" charset="0"/>
                </a:rPr>
                <a:t>1</a:t>
              </a: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5105400" y="265936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VNI-Avo" pitchFamily="2" charset="0"/>
                </a:rPr>
                <a:t>1</a:t>
              </a: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5181600" y="403096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VNI-Avo" pitchFamily="2" charset="0"/>
                </a:rPr>
                <a:t>2</a:t>
              </a: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3810000" y="403096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VNI-Avo" pitchFamily="2" charset="0"/>
                </a:rPr>
                <a:t>2</a:t>
              </a: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3276600" y="448816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VNI-Avo" pitchFamily="2" charset="0"/>
                </a:rPr>
                <a:t>A</a:t>
              </a: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5867400" y="448816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VNI-Avo" pitchFamily="2" charset="0"/>
                </a:rPr>
                <a:t>B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54757" y="1452975"/>
            <a:ext cx="8686800" cy="1714500"/>
            <a:chOff x="228600" y="3124200"/>
            <a:chExt cx="8686800" cy="2286000"/>
          </a:xfrm>
        </p:grpSpPr>
        <p:sp>
          <p:nvSpPr>
            <p:cNvPr id="34" name="Oval 2"/>
            <p:cNvSpPr>
              <a:spLocks noChangeArrowheads="1"/>
            </p:cNvSpPr>
            <p:nvPr/>
          </p:nvSpPr>
          <p:spPr bwMode="auto">
            <a:xfrm>
              <a:off x="3505200" y="3695700"/>
              <a:ext cx="152400" cy="1524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" name="Oval 3"/>
            <p:cNvSpPr>
              <a:spLocks noChangeArrowheads="1"/>
            </p:cNvSpPr>
            <p:nvPr/>
          </p:nvSpPr>
          <p:spPr bwMode="auto">
            <a:xfrm>
              <a:off x="5638800" y="3695700"/>
              <a:ext cx="152400" cy="1524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" name="Line 4"/>
            <p:cNvSpPr>
              <a:spLocks noChangeShapeType="1"/>
            </p:cNvSpPr>
            <p:nvPr/>
          </p:nvSpPr>
          <p:spPr bwMode="auto">
            <a:xfrm>
              <a:off x="685800" y="3200400"/>
              <a:ext cx="0" cy="18288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5"/>
            <p:cNvSpPr>
              <a:spLocks noChangeShapeType="1"/>
            </p:cNvSpPr>
            <p:nvPr/>
          </p:nvSpPr>
          <p:spPr bwMode="auto">
            <a:xfrm>
              <a:off x="8534400" y="3124200"/>
              <a:ext cx="0" cy="1828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"/>
            <p:cNvSpPr>
              <a:spLocks noChangeShapeType="1"/>
            </p:cNvSpPr>
            <p:nvPr/>
          </p:nvSpPr>
          <p:spPr bwMode="auto">
            <a:xfrm>
              <a:off x="3581400" y="3752850"/>
              <a:ext cx="2133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"/>
            <p:cNvSpPr>
              <a:spLocks noChangeShapeType="1"/>
            </p:cNvSpPr>
            <p:nvPr/>
          </p:nvSpPr>
          <p:spPr bwMode="auto">
            <a:xfrm>
              <a:off x="685800" y="4114800"/>
              <a:ext cx="2286000" cy="0"/>
            </a:xfrm>
            <a:prstGeom prst="line">
              <a:avLst/>
            </a:prstGeom>
            <a:noFill/>
            <a:ln w="57150">
              <a:solidFill>
                <a:srgbClr val="FF99CC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Oval 8"/>
            <p:cNvSpPr>
              <a:spLocks noChangeArrowheads="1"/>
            </p:cNvSpPr>
            <p:nvPr/>
          </p:nvSpPr>
          <p:spPr bwMode="auto">
            <a:xfrm>
              <a:off x="2971800" y="4038600"/>
              <a:ext cx="152400" cy="152400"/>
            </a:xfrm>
            <a:prstGeom prst="ellipse">
              <a:avLst/>
            </a:prstGeom>
            <a:noFill/>
            <a:ln w="57150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" name="Oval 9"/>
            <p:cNvSpPr>
              <a:spLocks noChangeArrowheads="1"/>
            </p:cNvSpPr>
            <p:nvPr/>
          </p:nvSpPr>
          <p:spPr bwMode="auto">
            <a:xfrm>
              <a:off x="3505200" y="4381500"/>
              <a:ext cx="152400" cy="152400"/>
            </a:xfrm>
            <a:prstGeom prst="ellipse">
              <a:avLst/>
            </a:prstGeom>
            <a:noFill/>
            <a:ln w="57150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" name="Oval 10"/>
            <p:cNvSpPr>
              <a:spLocks noChangeArrowheads="1"/>
            </p:cNvSpPr>
            <p:nvPr/>
          </p:nvSpPr>
          <p:spPr bwMode="auto">
            <a:xfrm>
              <a:off x="5638800" y="4381500"/>
              <a:ext cx="152400" cy="152400"/>
            </a:xfrm>
            <a:prstGeom prst="ellipse">
              <a:avLst/>
            </a:prstGeom>
            <a:noFill/>
            <a:ln w="57150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3" name="Oval 11"/>
            <p:cNvSpPr>
              <a:spLocks noChangeArrowheads="1"/>
            </p:cNvSpPr>
            <p:nvPr/>
          </p:nvSpPr>
          <p:spPr bwMode="auto">
            <a:xfrm>
              <a:off x="6172200" y="4038600"/>
              <a:ext cx="152400" cy="152400"/>
            </a:xfrm>
            <a:prstGeom prst="ellipse">
              <a:avLst/>
            </a:prstGeom>
            <a:noFill/>
            <a:ln w="57150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4" name="Line 12"/>
            <p:cNvSpPr>
              <a:spLocks noChangeShapeType="1"/>
            </p:cNvSpPr>
            <p:nvPr/>
          </p:nvSpPr>
          <p:spPr bwMode="auto">
            <a:xfrm>
              <a:off x="6248400" y="4114800"/>
              <a:ext cx="2286000" cy="0"/>
            </a:xfrm>
            <a:prstGeom prst="line">
              <a:avLst/>
            </a:prstGeom>
            <a:noFill/>
            <a:ln w="57150">
              <a:solidFill>
                <a:srgbClr val="FF99CC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3"/>
            <p:cNvSpPr>
              <a:spLocks noChangeShapeType="1"/>
            </p:cNvSpPr>
            <p:nvPr/>
          </p:nvSpPr>
          <p:spPr bwMode="auto">
            <a:xfrm>
              <a:off x="3581400" y="4457700"/>
              <a:ext cx="2133600" cy="0"/>
            </a:xfrm>
            <a:prstGeom prst="line">
              <a:avLst/>
            </a:prstGeom>
            <a:noFill/>
            <a:ln w="57150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4"/>
            <p:cNvSpPr>
              <a:spLocks noChangeShapeType="1"/>
            </p:cNvSpPr>
            <p:nvPr/>
          </p:nvSpPr>
          <p:spPr bwMode="auto">
            <a:xfrm>
              <a:off x="3048000" y="4114800"/>
              <a:ext cx="533400" cy="304800"/>
            </a:xfrm>
            <a:prstGeom prst="line">
              <a:avLst/>
            </a:prstGeom>
            <a:noFill/>
            <a:ln w="57150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5"/>
            <p:cNvSpPr>
              <a:spLocks noChangeShapeType="1"/>
            </p:cNvSpPr>
            <p:nvPr/>
          </p:nvSpPr>
          <p:spPr bwMode="auto">
            <a:xfrm flipV="1">
              <a:off x="5715000" y="4114800"/>
              <a:ext cx="533400" cy="304800"/>
            </a:xfrm>
            <a:prstGeom prst="line">
              <a:avLst/>
            </a:prstGeom>
            <a:noFill/>
            <a:ln w="57150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16"/>
            <p:cNvSpPr>
              <a:spLocks noChangeArrowheads="1"/>
            </p:cNvSpPr>
            <p:nvPr/>
          </p:nvSpPr>
          <p:spPr bwMode="auto">
            <a:xfrm>
              <a:off x="228600" y="327660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VNI-Avo" pitchFamily="2" charset="0"/>
                </a:rPr>
                <a:t>A</a:t>
              </a:r>
            </a:p>
          </p:txBody>
        </p:sp>
        <p:sp>
          <p:nvSpPr>
            <p:cNvPr id="49" name="Rectangle 17"/>
            <p:cNvSpPr>
              <a:spLocks noChangeArrowheads="1"/>
            </p:cNvSpPr>
            <p:nvPr/>
          </p:nvSpPr>
          <p:spPr bwMode="auto">
            <a:xfrm>
              <a:off x="8534400" y="320040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VNI-Avo" pitchFamily="2" charset="0"/>
                </a:rPr>
                <a:t>0</a:t>
              </a:r>
            </a:p>
          </p:txBody>
        </p:sp>
        <p:grpSp>
          <p:nvGrpSpPr>
            <p:cNvPr id="50" name="Group 18"/>
            <p:cNvGrpSpPr>
              <a:grpSpLocks/>
            </p:cNvGrpSpPr>
            <p:nvPr/>
          </p:nvGrpSpPr>
          <p:grpSpPr bwMode="auto">
            <a:xfrm>
              <a:off x="685800" y="4038600"/>
              <a:ext cx="7848600" cy="495300"/>
              <a:chOff x="576" y="3408"/>
              <a:chExt cx="4944" cy="312"/>
            </a:xfrm>
          </p:grpSpPr>
          <p:sp>
            <p:nvSpPr>
              <p:cNvPr id="51" name="Line 19"/>
              <p:cNvSpPr>
                <a:spLocks noChangeShapeType="1"/>
              </p:cNvSpPr>
              <p:nvPr/>
            </p:nvSpPr>
            <p:spPr bwMode="auto">
              <a:xfrm>
                <a:off x="576" y="3456"/>
                <a:ext cx="1440" cy="0"/>
              </a:xfrm>
              <a:prstGeom prst="line">
                <a:avLst/>
              </a:prstGeom>
              <a:noFill/>
              <a:ln w="57150">
                <a:solidFill>
                  <a:srgbClr val="FF5050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Oval 20"/>
              <p:cNvSpPr>
                <a:spLocks noChangeArrowheads="1"/>
              </p:cNvSpPr>
              <p:nvPr/>
            </p:nvSpPr>
            <p:spPr bwMode="auto">
              <a:xfrm>
                <a:off x="2016" y="3408"/>
                <a:ext cx="96" cy="96"/>
              </a:xfrm>
              <a:prstGeom prst="ellipse">
                <a:avLst/>
              </a:prstGeom>
              <a:noFill/>
              <a:ln w="57150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3" name="Oval 21"/>
              <p:cNvSpPr>
                <a:spLocks noChangeArrowheads="1"/>
              </p:cNvSpPr>
              <p:nvPr/>
            </p:nvSpPr>
            <p:spPr bwMode="auto">
              <a:xfrm>
                <a:off x="2352" y="3624"/>
                <a:ext cx="96" cy="96"/>
              </a:xfrm>
              <a:prstGeom prst="ellipse">
                <a:avLst/>
              </a:prstGeom>
              <a:noFill/>
              <a:ln w="57150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4" name="Oval 22"/>
              <p:cNvSpPr>
                <a:spLocks noChangeArrowheads="1"/>
              </p:cNvSpPr>
              <p:nvPr/>
            </p:nvSpPr>
            <p:spPr bwMode="auto">
              <a:xfrm>
                <a:off x="3696" y="3624"/>
                <a:ext cx="96" cy="96"/>
              </a:xfrm>
              <a:prstGeom prst="ellipse">
                <a:avLst/>
              </a:prstGeom>
              <a:noFill/>
              <a:ln w="57150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5" name="Oval 23"/>
              <p:cNvSpPr>
                <a:spLocks noChangeArrowheads="1"/>
              </p:cNvSpPr>
              <p:nvPr/>
            </p:nvSpPr>
            <p:spPr bwMode="auto">
              <a:xfrm>
                <a:off x="4032" y="3408"/>
                <a:ext cx="96" cy="96"/>
              </a:xfrm>
              <a:prstGeom prst="ellipse">
                <a:avLst/>
              </a:prstGeom>
              <a:noFill/>
              <a:ln w="57150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6" name="Line 24"/>
              <p:cNvSpPr>
                <a:spLocks noChangeShapeType="1"/>
              </p:cNvSpPr>
              <p:nvPr/>
            </p:nvSpPr>
            <p:spPr bwMode="auto">
              <a:xfrm>
                <a:off x="4080" y="3456"/>
                <a:ext cx="1440" cy="0"/>
              </a:xfrm>
              <a:prstGeom prst="line">
                <a:avLst/>
              </a:prstGeom>
              <a:noFill/>
              <a:ln w="57150">
                <a:solidFill>
                  <a:srgbClr val="FF5050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5"/>
              <p:cNvSpPr>
                <a:spLocks noChangeShapeType="1"/>
              </p:cNvSpPr>
              <p:nvPr/>
            </p:nvSpPr>
            <p:spPr bwMode="auto">
              <a:xfrm>
                <a:off x="2400" y="3672"/>
                <a:ext cx="1344" cy="0"/>
              </a:xfrm>
              <a:prstGeom prst="line">
                <a:avLst/>
              </a:prstGeom>
              <a:noFill/>
              <a:ln w="57150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6"/>
              <p:cNvSpPr>
                <a:spLocks noChangeShapeType="1"/>
              </p:cNvSpPr>
              <p:nvPr/>
            </p:nvSpPr>
            <p:spPr bwMode="auto">
              <a:xfrm>
                <a:off x="2064" y="3456"/>
                <a:ext cx="336" cy="192"/>
              </a:xfrm>
              <a:prstGeom prst="line">
                <a:avLst/>
              </a:prstGeom>
              <a:noFill/>
              <a:ln w="57150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7"/>
              <p:cNvSpPr>
                <a:spLocks noChangeShapeType="1"/>
              </p:cNvSpPr>
              <p:nvPr/>
            </p:nvSpPr>
            <p:spPr bwMode="auto">
              <a:xfrm flipV="1">
                <a:off x="3744" y="3456"/>
                <a:ext cx="336" cy="192"/>
              </a:xfrm>
              <a:prstGeom prst="line">
                <a:avLst/>
              </a:prstGeom>
              <a:noFill/>
              <a:ln w="57150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" name="AutoShape 28"/>
            <p:cNvSpPr>
              <a:spLocks noChangeArrowheads="1"/>
            </p:cNvSpPr>
            <p:nvPr/>
          </p:nvSpPr>
          <p:spPr bwMode="auto">
            <a:xfrm>
              <a:off x="6705600" y="3429000"/>
              <a:ext cx="1295400" cy="1371600"/>
            </a:xfrm>
            <a:prstGeom prst="star32">
              <a:avLst>
                <a:gd name="adj" fmla="val 30148"/>
              </a:avLst>
            </a:prstGeom>
            <a:solidFill>
              <a:srgbClr val="FF0000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" name="AutoShape 29"/>
            <p:cNvSpPr>
              <a:spLocks noChangeArrowheads="1"/>
            </p:cNvSpPr>
            <p:nvPr/>
          </p:nvSpPr>
          <p:spPr bwMode="auto">
            <a:xfrm>
              <a:off x="7010400" y="3771900"/>
              <a:ext cx="685800" cy="685800"/>
            </a:xfrm>
            <a:prstGeom prst="flowChartSummingJunction">
              <a:avLst/>
            </a:prstGeom>
            <a:solidFill>
              <a:srgbClr val="FFCC99"/>
            </a:solidFill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" name="Rectangle 30"/>
            <p:cNvSpPr>
              <a:spLocks noChangeArrowheads="1"/>
            </p:cNvSpPr>
            <p:nvPr/>
          </p:nvSpPr>
          <p:spPr bwMode="auto">
            <a:xfrm>
              <a:off x="1524000" y="3962400"/>
              <a:ext cx="609600" cy="30480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3" name="Oval 31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57800" y="3505200"/>
              <a:ext cx="1295400" cy="1295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4" name="Oval 3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43200" y="3505200"/>
              <a:ext cx="1295400" cy="1295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5" name="Rectangle 34"/>
            <p:cNvSpPr>
              <a:spLocks noChangeArrowheads="1"/>
            </p:cNvSpPr>
            <p:nvPr/>
          </p:nvSpPr>
          <p:spPr bwMode="auto">
            <a:xfrm>
              <a:off x="3657600" y="320040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VNI-Avo" pitchFamily="2" charset="0"/>
                </a:rPr>
                <a:t>1</a:t>
              </a:r>
            </a:p>
          </p:txBody>
        </p:sp>
        <p:sp>
          <p:nvSpPr>
            <p:cNvPr id="66" name="Rectangle 35"/>
            <p:cNvSpPr>
              <a:spLocks noChangeArrowheads="1"/>
            </p:cNvSpPr>
            <p:nvPr/>
          </p:nvSpPr>
          <p:spPr bwMode="auto">
            <a:xfrm>
              <a:off x="5105400" y="320040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VNI-Avo" pitchFamily="2" charset="0"/>
                </a:rPr>
                <a:t>1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5181600" y="457200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VNI-Avo" pitchFamily="2" charset="0"/>
                </a:rPr>
                <a:t>2</a:t>
              </a:r>
            </a:p>
          </p:txBody>
        </p:sp>
        <p:sp>
          <p:nvSpPr>
            <p:cNvPr id="68" name="Rectangle 37"/>
            <p:cNvSpPr>
              <a:spLocks noChangeArrowheads="1"/>
            </p:cNvSpPr>
            <p:nvPr/>
          </p:nvSpPr>
          <p:spPr bwMode="auto">
            <a:xfrm>
              <a:off x="3810000" y="457200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VNI-Avo" pitchFamily="2" charset="0"/>
                </a:rPr>
                <a:t>2</a:t>
              </a:r>
            </a:p>
          </p:txBody>
        </p:sp>
        <p:sp>
          <p:nvSpPr>
            <p:cNvPr id="69" name="Rectangle 38"/>
            <p:cNvSpPr>
              <a:spLocks noChangeArrowheads="1"/>
            </p:cNvSpPr>
            <p:nvPr/>
          </p:nvSpPr>
          <p:spPr bwMode="auto">
            <a:xfrm>
              <a:off x="3276600" y="502920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VNI-Avo" pitchFamily="2" charset="0"/>
                </a:rPr>
                <a:t>A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5867400" y="502920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VNI-Avo" pitchFamily="2" charset="0"/>
                </a:rPr>
                <a:t>B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72621" y="1458217"/>
            <a:ext cx="8686800" cy="1714500"/>
            <a:chOff x="228600" y="3124200"/>
            <a:chExt cx="8686800" cy="2286000"/>
          </a:xfrm>
        </p:grpSpPr>
        <p:sp>
          <p:nvSpPr>
            <p:cNvPr id="73" name="Line 2"/>
            <p:cNvSpPr>
              <a:spLocks noChangeShapeType="1"/>
            </p:cNvSpPr>
            <p:nvPr/>
          </p:nvSpPr>
          <p:spPr bwMode="auto">
            <a:xfrm>
              <a:off x="685800" y="4114800"/>
              <a:ext cx="2286000" cy="0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Oval 3"/>
            <p:cNvSpPr>
              <a:spLocks noChangeArrowheads="1"/>
            </p:cNvSpPr>
            <p:nvPr/>
          </p:nvSpPr>
          <p:spPr bwMode="auto">
            <a:xfrm>
              <a:off x="3505200" y="3695700"/>
              <a:ext cx="152400" cy="1524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5" name="Oval 4"/>
            <p:cNvSpPr>
              <a:spLocks noChangeArrowheads="1"/>
            </p:cNvSpPr>
            <p:nvPr/>
          </p:nvSpPr>
          <p:spPr bwMode="auto">
            <a:xfrm>
              <a:off x="2971800" y="4038600"/>
              <a:ext cx="152400" cy="152400"/>
            </a:xfrm>
            <a:prstGeom prst="ellips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6" name="Oval 5"/>
            <p:cNvSpPr>
              <a:spLocks noChangeArrowheads="1"/>
            </p:cNvSpPr>
            <p:nvPr/>
          </p:nvSpPr>
          <p:spPr bwMode="auto">
            <a:xfrm>
              <a:off x="3505200" y="4381500"/>
              <a:ext cx="152400" cy="152400"/>
            </a:xfrm>
            <a:prstGeom prst="ellips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7" name="Oval 6"/>
            <p:cNvSpPr>
              <a:spLocks noChangeArrowheads="1"/>
            </p:cNvSpPr>
            <p:nvPr/>
          </p:nvSpPr>
          <p:spPr bwMode="auto">
            <a:xfrm>
              <a:off x="5638800" y="3695700"/>
              <a:ext cx="152400" cy="1524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8" name="Oval 7"/>
            <p:cNvSpPr>
              <a:spLocks noChangeArrowheads="1"/>
            </p:cNvSpPr>
            <p:nvPr/>
          </p:nvSpPr>
          <p:spPr bwMode="auto">
            <a:xfrm>
              <a:off x="5638800" y="4381500"/>
              <a:ext cx="152400" cy="152400"/>
            </a:xfrm>
            <a:prstGeom prst="ellips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9" name="Oval 8"/>
            <p:cNvSpPr>
              <a:spLocks noChangeArrowheads="1"/>
            </p:cNvSpPr>
            <p:nvPr/>
          </p:nvSpPr>
          <p:spPr bwMode="auto">
            <a:xfrm>
              <a:off x="6172200" y="4038600"/>
              <a:ext cx="152400" cy="1524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0" name="Line 9"/>
            <p:cNvSpPr>
              <a:spLocks noChangeShapeType="1"/>
            </p:cNvSpPr>
            <p:nvPr/>
          </p:nvSpPr>
          <p:spPr bwMode="auto">
            <a:xfrm>
              <a:off x="6248400" y="4114800"/>
              <a:ext cx="2286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AutoShape 10"/>
            <p:cNvSpPr>
              <a:spLocks noChangeArrowheads="1"/>
            </p:cNvSpPr>
            <p:nvPr/>
          </p:nvSpPr>
          <p:spPr bwMode="auto">
            <a:xfrm>
              <a:off x="7019925" y="3751263"/>
              <a:ext cx="685800" cy="685800"/>
            </a:xfrm>
            <a:prstGeom prst="flowChartSummingJunction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2" name="Rectangle 11"/>
            <p:cNvSpPr>
              <a:spLocks noChangeArrowheads="1"/>
            </p:cNvSpPr>
            <p:nvPr/>
          </p:nvSpPr>
          <p:spPr bwMode="auto">
            <a:xfrm>
              <a:off x="1524000" y="3962400"/>
              <a:ext cx="609600" cy="30480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3" name="Line 12"/>
            <p:cNvSpPr>
              <a:spLocks noChangeShapeType="1"/>
            </p:cNvSpPr>
            <p:nvPr/>
          </p:nvSpPr>
          <p:spPr bwMode="auto">
            <a:xfrm>
              <a:off x="685800" y="3200400"/>
              <a:ext cx="0" cy="18288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3"/>
            <p:cNvSpPr>
              <a:spLocks noChangeShapeType="1"/>
            </p:cNvSpPr>
            <p:nvPr/>
          </p:nvSpPr>
          <p:spPr bwMode="auto">
            <a:xfrm>
              <a:off x="8534400" y="3124200"/>
              <a:ext cx="0" cy="1828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4"/>
            <p:cNvSpPr>
              <a:spLocks noChangeShapeType="1"/>
            </p:cNvSpPr>
            <p:nvPr/>
          </p:nvSpPr>
          <p:spPr bwMode="auto">
            <a:xfrm>
              <a:off x="3581400" y="3752850"/>
              <a:ext cx="2133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5"/>
            <p:cNvSpPr>
              <a:spLocks noChangeShapeType="1"/>
            </p:cNvSpPr>
            <p:nvPr/>
          </p:nvSpPr>
          <p:spPr bwMode="auto">
            <a:xfrm>
              <a:off x="3581400" y="4457700"/>
              <a:ext cx="2133600" cy="0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16"/>
            <p:cNvSpPr>
              <a:spLocks noChangeShapeType="1"/>
            </p:cNvSpPr>
            <p:nvPr/>
          </p:nvSpPr>
          <p:spPr bwMode="auto">
            <a:xfrm>
              <a:off x="3048000" y="4114800"/>
              <a:ext cx="533400" cy="304800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7"/>
            <p:cNvSpPr>
              <a:spLocks noChangeShapeType="1"/>
            </p:cNvSpPr>
            <p:nvPr/>
          </p:nvSpPr>
          <p:spPr bwMode="auto">
            <a:xfrm>
              <a:off x="5715000" y="3810000"/>
              <a:ext cx="533400" cy="304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Rectangle 18"/>
            <p:cNvSpPr>
              <a:spLocks noChangeArrowheads="1"/>
            </p:cNvSpPr>
            <p:nvPr/>
          </p:nvSpPr>
          <p:spPr bwMode="auto">
            <a:xfrm>
              <a:off x="228600" y="327660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VNI-Avo" pitchFamily="2" charset="0"/>
                </a:rPr>
                <a:t>A</a:t>
              </a:r>
            </a:p>
          </p:txBody>
        </p:sp>
        <p:sp>
          <p:nvSpPr>
            <p:cNvPr id="90" name="Rectangle 19"/>
            <p:cNvSpPr>
              <a:spLocks noChangeArrowheads="1"/>
            </p:cNvSpPr>
            <p:nvPr/>
          </p:nvSpPr>
          <p:spPr bwMode="auto">
            <a:xfrm>
              <a:off x="8534400" y="320040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VNI-Avo" pitchFamily="2" charset="0"/>
                </a:rPr>
                <a:t>0</a:t>
              </a:r>
            </a:p>
          </p:txBody>
        </p:sp>
        <p:sp>
          <p:nvSpPr>
            <p:cNvPr id="91" name="Oval 20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57800" y="3505200"/>
              <a:ext cx="1295400" cy="1295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2" name="Oval 2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43200" y="3505200"/>
              <a:ext cx="1295400" cy="1295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3" name="Rectangle 23"/>
            <p:cNvSpPr>
              <a:spLocks noChangeArrowheads="1"/>
            </p:cNvSpPr>
            <p:nvPr/>
          </p:nvSpPr>
          <p:spPr bwMode="auto">
            <a:xfrm>
              <a:off x="3657600" y="320040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VNI-Avo" pitchFamily="2" charset="0"/>
                </a:rPr>
                <a:t>1</a:t>
              </a:r>
            </a:p>
          </p:txBody>
        </p:sp>
        <p:sp>
          <p:nvSpPr>
            <p:cNvPr id="94" name="Rectangle 24"/>
            <p:cNvSpPr>
              <a:spLocks noChangeArrowheads="1"/>
            </p:cNvSpPr>
            <p:nvPr/>
          </p:nvSpPr>
          <p:spPr bwMode="auto">
            <a:xfrm>
              <a:off x="5105400" y="320040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VNI-Avo" pitchFamily="2" charset="0"/>
                </a:rPr>
                <a:t>1</a:t>
              </a:r>
            </a:p>
          </p:txBody>
        </p:sp>
        <p:sp>
          <p:nvSpPr>
            <p:cNvPr id="95" name="Rectangle 25"/>
            <p:cNvSpPr>
              <a:spLocks noChangeArrowheads="1"/>
            </p:cNvSpPr>
            <p:nvPr/>
          </p:nvSpPr>
          <p:spPr bwMode="auto">
            <a:xfrm>
              <a:off x="5181600" y="457200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VNI-Avo" pitchFamily="2" charset="0"/>
                </a:rPr>
                <a:t>2</a:t>
              </a:r>
            </a:p>
          </p:txBody>
        </p:sp>
        <p:sp>
          <p:nvSpPr>
            <p:cNvPr id="96" name="Rectangle 26"/>
            <p:cNvSpPr>
              <a:spLocks noChangeArrowheads="1"/>
            </p:cNvSpPr>
            <p:nvPr/>
          </p:nvSpPr>
          <p:spPr bwMode="auto">
            <a:xfrm>
              <a:off x="3810000" y="457200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VNI-Avo" pitchFamily="2" charset="0"/>
                </a:rPr>
                <a:t>2</a:t>
              </a:r>
            </a:p>
          </p:txBody>
        </p:sp>
        <p:sp>
          <p:nvSpPr>
            <p:cNvPr id="97" name="Rectangle 27"/>
            <p:cNvSpPr>
              <a:spLocks noChangeArrowheads="1"/>
            </p:cNvSpPr>
            <p:nvPr/>
          </p:nvSpPr>
          <p:spPr bwMode="auto">
            <a:xfrm>
              <a:off x="3276600" y="502920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VNI-Avo" pitchFamily="2" charset="0"/>
                </a:rPr>
                <a:t>A</a:t>
              </a:r>
            </a:p>
          </p:txBody>
        </p:sp>
        <p:sp>
          <p:nvSpPr>
            <p:cNvPr id="98" name="Rectangle 28"/>
            <p:cNvSpPr>
              <a:spLocks noChangeArrowheads="1"/>
            </p:cNvSpPr>
            <p:nvPr/>
          </p:nvSpPr>
          <p:spPr bwMode="auto">
            <a:xfrm>
              <a:off x="5867400" y="502920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VNI-Avo" pitchFamily="2" charset="0"/>
                </a:rPr>
                <a:t>B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711957" y="1466850"/>
            <a:ext cx="8229600" cy="1714500"/>
            <a:chOff x="685800" y="3124200"/>
            <a:chExt cx="8229600" cy="2286000"/>
          </a:xfrm>
        </p:grpSpPr>
        <p:sp>
          <p:nvSpPr>
            <p:cNvPr id="138" name="Oval 2"/>
            <p:cNvSpPr>
              <a:spLocks noChangeArrowheads="1"/>
            </p:cNvSpPr>
            <p:nvPr/>
          </p:nvSpPr>
          <p:spPr bwMode="auto">
            <a:xfrm>
              <a:off x="3505200" y="3695700"/>
              <a:ext cx="152400" cy="152400"/>
            </a:xfrm>
            <a:prstGeom prst="ellipse">
              <a:avLst/>
            </a:prstGeom>
            <a:noFill/>
            <a:ln w="57150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9" name="Oval 3"/>
            <p:cNvSpPr>
              <a:spLocks noChangeArrowheads="1"/>
            </p:cNvSpPr>
            <p:nvPr/>
          </p:nvSpPr>
          <p:spPr bwMode="auto">
            <a:xfrm>
              <a:off x="5638800" y="3695700"/>
              <a:ext cx="152400" cy="152400"/>
            </a:xfrm>
            <a:prstGeom prst="ellipse">
              <a:avLst/>
            </a:prstGeom>
            <a:noFill/>
            <a:ln w="57150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0" name="Line 4"/>
            <p:cNvSpPr>
              <a:spLocks noChangeShapeType="1"/>
            </p:cNvSpPr>
            <p:nvPr/>
          </p:nvSpPr>
          <p:spPr bwMode="auto">
            <a:xfrm>
              <a:off x="685800" y="3200400"/>
              <a:ext cx="0" cy="18288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5"/>
            <p:cNvSpPr>
              <a:spLocks noChangeShapeType="1"/>
            </p:cNvSpPr>
            <p:nvPr/>
          </p:nvSpPr>
          <p:spPr bwMode="auto">
            <a:xfrm>
              <a:off x="8534400" y="3124200"/>
              <a:ext cx="0" cy="1828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6"/>
            <p:cNvSpPr>
              <a:spLocks noChangeShapeType="1"/>
            </p:cNvSpPr>
            <p:nvPr/>
          </p:nvSpPr>
          <p:spPr bwMode="auto">
            <a:xfrm>
              <a:off x="3581400" y="3752850"/>
              <a:ext cx="2133600" cy="0"/>
            </a:xfrm>
            <a:prstGeom prst="line">
              <a:avLst/>
            </a:prstGeom>
            <a:noFill/>
            <a:ln w="57150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7"/>
            <p:cNvSpPr>
              <a:spLocks noChangeShapeType="1"/>
            </p:cNvSpPr>
            <p:nvPr/>
          </p:nvSpPr>
          <p:spPr bwMode="auto">
            <a:xfrm>
              <a:off x="685800" y="4114800"/>
              <a:ext cx="2286000" cy="0"/>
            </a:xfrm>
            <a:prstGeom prst="line">
              <a:avLst/>
            </a:prstGeom>
            <a:noFill/>
            <a:ln w="57150">
              <a:solidFill>
                <a:srgbClr val="FF99CC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Oval 8"/>
            <p:cNvSpPr>
              <a:spLocks noChangeArrowheads="1"/>
            </p:cNvSpPr>
            <p:nvPr/>
          </p:nvSpPr>
          <p:spPr bwMode="auto">
            <a:xfrm>
              <a:off x="2971800" y="4038600"/>
              <a:ext cx="152400" cy="152400"/>
            </a:xfrm>
            <a:prstGeom prst="ellipse">
              <a:avLst/>
            </a:prstGeom>
            <a:noFill/>
            <a:ln w="57150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5" name="Oval 9"/>
            <p:cNvSpPr>
              <a:spLocks noChangeArrowheads="1"/>
            </p:cNvSpPr>
            <p:nvPr/>
          </p:nvSpPr>
          <p:spPr bwMode="auto">
            <a:xfrm>
              <a:off x="6172200" y="4038600"/>
              <a:ext cx="152400" cy="152400"/>
            </a:xfrm>
            <a:prstGeom prst="ellipse">
              <a:avLst/>
            </a:prstGeom>
            <a:noFill/>
            <a:ln w="57150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6" name="Line 10"/>
            <p:cNvSpPr>
              <a:spLocks noChangeShapeType="1"/>
            </p:cNvSpPr>
            <p:nvPr/>
          </p:nvSpPr>
          <p:spPr bwMode="auto">
            <a:xfrm>
              <a:off x="6248400" y="4114800"/>
              <a:ext cx="2286000" cy="0"/>
            </a:xfrm>
            <a:prstGeom prst="line">
              <a:avLst/>
            </a:prstGeom>
            <a:noFill/>
            <a:ln w="57150">
              <a:solidFill>
                <a:srgbClr val="FF99CC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" name="Group 11"/>
            <p:cNvGrpSpPr>
              <a:grpSpLocks/>
            </p:cNvGrpSpPr>
            <p:nvPr/>
          </p:nvGrpSpPr>
          <p:grpSpPr bwMode="auto">
            <a:xfrm>
              <a:off x="3505200" y="4381500"/>
              <a:ext cx="2286000" cy="152400"/>
              <a:chOff x="2208" y="2760"/>
              <a:chExt cx="1440" cy="96"/>
            </a:xfrm>
          </p:grpSpPr>
          <p:sp>
            <p:nvSpPr>
              <p:cNvPr id="172" name="Oval 12"/>
              <p:cNvSpPr>
                <a:spLocks noChangeArrowheads="1"/>
              </p:cNvSpPr>
              <p:nvPr/>
            </p:nvSpPr>
            <p:spPr bwMode="auto">
              <a:xfrm>
                <a:off x="2208" y="2760"/>
                <a:ext cx="96" cy="96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3" name="Oval 13"/>
              <p:cNvSpPr>
                <a:spLocks noChangeArrowheads="1"/>
              </p:cNvSpPr>
              <p:nvPr/>
            </p:nvSpPr>
            <p:spPr bwMode="auto">
              <a:xfrm>
                <a:off x="3552" y="2760"/>
                <a:ext cx="96" cy="96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4" name="Line 14"/>
              <p:cNvSpPr>
                <a:spLocks noChangeShapeType="1"/>
              </p:cNvSpPr>
              <p:nvPr/>
            </p:nvSpPr>
            <p:spPr bwMode="auto">
              <a:xfrm>
                <a:off x="2256" y="2808"/>
                <a:ext cx="134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8" name="Line 15"/>
            <p:cNvSpPr>
              <a:spLocks noChangeShapeType="1"/>
            </p:cNvSpPr>
            <p:nvPr/>
          </p:nvSpPr>
          <p:spPr bwMode="auto">
            <a:xfrm flipV="1">
              <a:off x="3048000" y="3810000"/>
              <a:ext cx="533400" cy="304800"/>
            </a:xfrm>
            <a:prstGeom prst="line">
              <a:avLst/>
            </a:prstGeom>
            <a:noFill/>
            <a:ln w="57150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6"/>
            <p:cNvSpPr>
              <a:spLocks noChangeShapeType="1"/>
            </p:cNvSpPr>
            <p:nvPr/>
          </p:nvSpPr>
          <p:spPr bwMode="auto">
            <a:xfrm>
              <a:off x="5715000" y="3810000"/>
              <a:ext cx="533400" cy="304800"/>
            </a:xfrm>
            <a:prstGeom prst="line">
              <a:avLst/>
            </a:prstGeom>
            <a:noFill/>
            <a:ln w="57150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Rectangle 18"/>
            <p:cNvSpPr>
              <a:spLocks noChangeArrowheads="1"/>
            </p:cNvSpPr>
            <p:nvPr/>
          </p:nvSpPr>
          <p:spPr bwMode="auto">
            <a:xfrm>
              <a:off x="8534400" y="320040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VNI-Avo" pitchFamily="2" charset="0"/>
                </a:rPr>
                <a:t>0</a:t>
              </a:r>
            </a:p>
          </p:txBody>
        </p:sp>
        <p:grpSp>
          <p:nvGrpSpPr>
            <p:cNvPr id="151" name="Group 19"/>
            <p:cNvGrpSpPr>
              <a:grpSpLocks/>
            </p:cNvGrpSpPr>
            <p:nvPr/>
          </p:nvGrpSpPr>
          <p:grpSpPr bwMode="auto">
            <a:xfrm>
              <a:off x="685800" y="3676650"/>
              <a:ext cx="7848600" cy="514350"/>
              <a:chOff x="480" y="1800"/>
              <a:chExt cx="4944" cy="324"/>
            </a:xfrm>
          </p:grpSpPr>
          <p:sp>
            <p:nvSpPr>
              <p:cNvPr id="163" name="Line 20"/>
              <p:cNvSpPr>
                <a:spLocks noChangeShapeType="1"/>
              </p:cNvSpPr>
              <p:nvPr/>
            </p:nvSpPr>
            <p:spPr bwMode="auto">
              <a:xfrm>
                <a:off x="480" y="2076"/>
                <a:ext cx="1440" cy="0"/>
              </a:xfrm>
              <a:prstGeom prst="line">
                <a:avLst/>
              </a:prstGeom>
              <a:noFill/>
              <a:ln w="57150">
                <a:solidFill>
                  <a:srgbClr val="FF5050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Oval 21"/>
              <p:cNvSpPr>
                <a:spLocks noChangeArrowheads="1"/>
              </p:cNvSpPr>
              <p:nvPr/>
            </p:nvSpPr>
            <p:spPr bwMode="auto">
              <a:xfrm>
                <a:off x="1920" y="2028"/>
                <a:ext cx="96" cy="96"/>
              </a:xfrm>
              <a:prstGeom prst="ellipse">
                <a:avLst/>
              </a:prstGeom>
              <a:noFill/>
              <a:ln w="57150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5" name="Oval 22"/>
              <p:cNvSpPr>
                <a:spLocks noChangeArrowheads="1"/>
              </p:cNvSpPr>
              <p:nvPr/>
            </p:nvSpPr>
            <p:spPr bwMode="auto">
              <a:xfrm>
                <a:off x="2256" y="1800"/>
                <a:ext cx="96" cy="96"/>
              </a:xfrm>
              <a:prstGeom prst="ellipse">
                <a:avLst/>
              </a:prstGeom>
              <a:noFill/>
              <a:ln w="57150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6" name="Oval 23"/>
              <p:cNvSpPr>
                <a:spLocks noChangeArrowheads="1"/>
              </p:cNvSpPr>
              <p:nvPr/>
            </p:nvSpPr>
            <p:spPr bwMode="auto">
              <a:xfrm>
                <a:off x="3600" y="1800"/>
                <a:ext cx="96" cy="96"/>
              </a:xfrm>
              <a:prstGeom prst="ellipse">
                <a:avLst/>
              </a:prstGeom>
              <a:noFill/>
              <a:ln w="57150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3936" y="2028"/>
                <a:ext cx="96" cy="96"/>
              </a:xfrm>
              <a:prstGeom prst="ellipse">
                <a:avLst/>
              </a:prstGeom>
              <a:noFill/>
              <a:ln w="57150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8" name="Line 25"/>
              <p:cNvSpPr>
                <a:spLocks noChangeShapeType="1"/>
              </p:cNvSpPr>
              <p:nvPr/>
            </p:nvSpPr>
            <p:spPr bwMode="auto">
              <a:xfrm>
                <a:off x="3984" y="2076"/>
                <a:ext cx="1440" cy="0"/>
              </a:xfrm>
              <a:prstGeom prst="line">
                <a:avLst/>
              </a:prstGeom>
              <a:noFill/>
              <a:ln w="57150">
                <a:solidFill>
                  <a:srgbClr val="FF5050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26"/>
              <p:cNvSpPr>
                <a:spLocks noChangeShapeType="1"/>
              </p:cNvSpPr>
              <p:nvPr/>
            </p:nvSpPr>
            <p:spPr bwMode="auto">
              <a:xfrm>
                <a:off x="2304" y="1836"/>
                <a:ext cx="1344" cy="0"/>
              </a:xfrm>
              <a:prstGeom prst="line">
                <a:avLst/>
              </a:prstGeom>
              <a:noFill/>
              <a:ln w="57150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27"/>
              <p:cNvSpPr>
                <a:spLocks noChangeShapeType="1"/>
              </p:cNvSpPr>
              <p:nvPr/>
            </p:nvSpPr>
            <p:spPr bwMode="auto">
              <a:xfrm flipV="1">
                <a:off x="1968" y="1884"/>
                <a:ext cx="336" cy="192"/>
              </a:xfrm>
              <a:prstGeom prst="line">
                <a:avLst/>
              </a:prstGeom>
              <a:noFill/>
              <a:ln w="57150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28"/>
              <p:cNvSpPr>
                <a:spLocks noChangeShapeType="1"/>
              </p:cNvSpPr>
              <p:nvPr/>
            </p:nvSpPr>
            <p:spPr bwMode="auto">
              <a:xfrm>
                <a:off x="3648" y="1884"/>
                <a:ext cx="336" cy="192"/>
              </a:xfrm>
              <a:prstGeom prst="line">
                <a:avLst/>
              </a:prstGeom>
              <a:noFill/>
              <a:ln w="57150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2" name="AutoShape 29"/>
            <p:cNvSpPr>
              <a:spLocks noChangeArrowheads="1"/>
            </p:cNvSpPr>
            <p:nvPr/>
          </p:nvSpPr>
          <p:spPr bwMode="auto">
            <a:xfrm>
              <a:off x="6705600" y="3429000"/>
              <a:ext cx="1295400" cy="1371600"/>
            </a:xfrm>
            <a:prstGeom prst="star32">
              <a:avLst>
                <a:gd name="adj" fmla="val 30148"/>
              </a:avLst>
            </a:prstGeom>
            <a:solidFill>
              <a:srgbClr val="FF0000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3" name="AutoShape 30"/>
            <p:cNvSpPr>
              <a:spLocks noChangeArrowheads="1"/>
            </p:cNvSpPr>
            <p:nvPr/>
          </p:nvSpPr>
          <p:spPr bwMode="auto">
            <a:xfrm>
              <a:off x="7010400" y="3771900"/>
              <a:ext cx="685800" cy="685800"/>
            </a:xfrm>
            <a:prstGeom prst="flowChartSummingJunction">
              <a:avLst/>
            </a:prstGeom>
            <a:solidFill>
              <a:srgbClr val="FFCC99"/>
            </a:solidFill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4" name="Rectangle 31"/>
            <p:cNvSpPr>
              <a:spLocks noChangeArrowheads="1"/>
            </p:cNvSpPr>
            <p:nvPr/>
          </p:nvSpPr>
          <p:spPr bwMode="auto">
            <a:xfrm>
              <a:off x="1524000" y="3962400"/>
              <a:ext cx="609600" cy="30480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5" name="Oval 3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57800" y="3505200"/>
              <a:ext cx="1295400" cy="1295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6" name="Oval 3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43200" y="3505200"/>
              <a:ext cx="1295400" cy="1295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7" name="Rectangle 35"/>
            <p:cNvSpPr>
              <a:spLocks noChangeArrowheads="1"/>
            </p:cNvSpPr>
            <p:nvPr/>
          </p:nvSpPr>
          <p:spPr bwMode="auto">
            <a:xfrm>
              <a:off x="3657600" y="320040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VNI-Avo" pitchFamily="2" charset="0"/>
                </a:rPr>
                <a:t>1</a:t>
              </a:r>
            </a:p>
          </p:txBody>
        </p:sp>
        <p:sp>
          <p:nvSpPr>
            <p:cNvPr id="158" name="Rectangle 36"/>
            <p:cNvSpPr>
              <a:spLocks noChangeArrowheads="1"/>
            </p:cNvSpPr>
            <p:nvPr/>
          </p:nvSpPr>
          <p:spPr bwMode="auto">
            <a:xfrm>
              <a:off x="5105400" y="320040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VNI-Avo" pitchFamily="2" charset="0"/>
                </a:rPr>
                <a:t>1</a:t>
              </a:r>
            </a:p>
          </p:txBody>
        </p:sp>
        <p:sp>
          <p:nvSpPr>
            <p:cNvPr id="159" name="Rectangle 37"/>
            <p:cNvSpPr>
              <a:spLocks noChangeArrowheads="1"/>
            </p:cNvSpPr>
            <p:nvPr/>
          </p:nvSpPr>
          <p:spPr bwMode="auto">
            <a:xfrm>
              <a:off x="5181600" y="457200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VNI-Avo" pitchFamily="2" charset="0"/>
                </a:rPr>
                <a:t>2</a:t>
              </a:r>
            </a:p>
          </p:txBody>
        </p:sp>
        <p:sp>
          <p:nvSpPr>
            <p:cNvPr id="160" name="Rectangle 38"/>
            <p:cNvSpPr>
              <a:spLocks noChangeArrowheads="1"/>
            </p:cNvSpPr>
            <p:nvPr/>
          </p:nvSpPr>
          <p:spPr bwMode="auto">
            <a:xfrm>
              <a:off x="3810000" y="457200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VNI-Avo" pitchFamily="2" charset="0"/>
                </a:rPr>
                <a:t>2</a:t>
              </a:r>
            </a:p>
          </p:txBody>
        </p:sp>
        <p:sp>
          <p:nvSpPr>
            <p:cNvPr id="161" name="Rectangle 39"/>
            <p:cNvSpPr>
              <a:spLocks noChangeArrowheads="1"/>
            </p:cNvSpPr>
            <p:nvPr/>
          </p:nvSpPr>
          <p:spPr bwMode="auto">
            <a:xfrm>
              <a:off x="3276600" y="502920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VNI-Avo" pitchFamily="2" charset="0"/>
                </a:rPr>
                <a:t>A</a:t>
              </a:r>
            </a:p>
          </p:txBody>
        </p:sp>
        <p:sp>
          <p:nvSpPr>
            <p:cNvPr id="162" name="Rectangle 40"/>
            <p:cNvSpPr>
              <a:spLocks noChangeArrowheads="1"/>
            </p:cNvSpPr>
            <p:nvPr/>
          </p:nvSpPr>
          <p:spPr bwMode="auto">
            <a:xfrm>
              <a:off x="5867400" y="502920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VNI-Avo" pitchFamily="2" charset="0"/>
                </a:rPr>
                <a:t>B</a:t>
              </a:r>
            </a:p>
          </p:txBody>
        </p:sp>
      </p:grpSp>
      <p:sp>
        <p:nvSpPr>
          <p:cNvPr id="175" name="Text Placeholder 3"/>
          <p:cNvSpPr txBox="1">
            <a:spLocks/>
          </p:cNvSpPr>
          <p:nvPr/>
        </p:nvSpPr>
        <p:spPr>
          <a:xfrm>
            <a:off x="68326" y="991387"/>
            <a:ext cx="8333390" cy="4373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0" dirty="0" err="1" smtClean="0">
                <a:solidFill>
                  <a:srgbClr val="FF0000"/>
                </a:solidFill>
              </a:rPr>
              <a:t>Dựa</a:t>
            </a:r>
            <a:r>
              <a:rPr lang="en-US" sz="3000" b="0" dirty="0" smtClean="0">
                <a:solidFill>
                  <a:srgbClr val="FF0000"/>
                </a:solidFill>
              </a:rPr>
              <a:t> </a:t>
            </a:r>
            <a:r>
              <a:rPr lang="en-US" sz="3000" b="0" dirty="0" err="1" smtClean="0">
                <a:solidFill>
                  <a:srgbClr val="FF0000"/>
                </a:solidFill>
              </a:rPr>
              <a:t>vào</a:t>
            </a:r>
            <a:r>
              <a:rPr lang="en-US" sz="3000" b="0" dirty="0" smtClean="0">
                <a:solidFill>
                  <a:srgbClr val="FF0000"/>
                </a:solidFill>
              </a:rPr>
              <a:t> </a:t>
            </a:r>
            <a:r>
              <a:rPr lang="en-US" sz="3000" b="0" dirty="0" err="1" smtClean="0">
                <a:solidFill>
                  <a:srgbClr val="FF0000"/>
                </a:solidFill>
              </a:rPr>
              <a:t>sơ</a:t>
            </a:r>
            <a:r>
              <a:rPr lang="en-US" sz="3000" b="0" dirty="0" smtClean="0">
                <a:solidFill>
                  <a:srgbClr val="FF0000"/>
                </a:solidFill>
              </a:rPr>
              <a:t> </a:t>
            </a:r>
            <a:r>
              <a:rPr lang="en-US" sz="3000" b="0" dirty="0" err="1" smtClean="0">
                <a:solidFill>
                  <a:srgbClr val="FF0000"/>
                </a:solidFill>
              </a:rPr>
              <a:t>đồ</a:t>
            </a:r>
            <a:r>
              <a:rPr lang="en-US" sz="3000" b="0" dirty="0" smtClean="0">
                <a:solidFill>
                  <a:srgbClr val="FF0000"/>
                </a:solidFill>
              </a:rPr>
              <a:t> </a:t>
            </a:r>
            <a:r>
              <a:rPr lang="en-US" sz="3000" b="0" dirty="0" err="1" smtClean="0">
                <a:solidFill>
                  <a:srgbClr val="FF0000"/>
                </a:solidFill>
              </a:rPr>
              <a:t>nguyên</a:t>
            </a:r>
            <a:r>
              <a:rPr lang="en-US" sz="3000" b="0" dirty="0" smtClean="0">
                <a:solidFill>
                  <a:srgbClr val="FF0000"/>
                </a:solidFill>
              </a:rPr>
              <a:t> </a:t>
            </a:r>
            <a:r>
              <a:rPr lang="en-US" sz="3000" b="0" dirty="0" err="1" smtClean="0">
                <a:solidFill>
                  <a:srgbClr val="FF0000"/>
                </a:solidFill>
              </a:rPr>
              <a:t>lý</a:t>
            </a:r>
            <a:r>
              <a:rPr lang="en-US" sz="3000" b="0" dirty="0" smtClean="0">
                <a:solidFill>
                  <a:srgbClr val="FF0000"/>
                </a:solidFill>
              </a:rPr>
              <a:t>, </a:t>
            </a:r>
            <a:r>
              <a:rPr lang="en-US" sz="3000" b="0" dirty="0" err="1" smtClean="0">
                <a:solidFill>
                  <a:srgbClr val="FF0000"/>
                </a:solidFill>
              </a:rPr>
              <a:t>hãy</a:t>
            </a:r>
            <a:r>
              <a:rPr lang="en-US" sz="3000" b="0" dirty="0" smtClean="0">
                <a:solidFill>
                  <a:srgbClr val="FF0000"/>
                </a:solidFill>
              </a:rPr>
              <a:t> </a:t>
            </a:r>
            <a:r>
              <a:rPr lang="en-US" sz="3000" b="0" dirty="0" err="1" smtClean="0">
                <a:solidFill>
                  <a:srgbClr val="FF0000"/>
                </a:solidFill>
              </a:rPr>
              <a:t>nêu</a:t>
            </a:r>
            <a:r>
              <a:rPr lang="en-US" sz="3000" b="0" dirty="0" smtClean="0">
                <a:solidFill>
                  <a:srgbClr val="FF0000"/>
                </a:solidFill>
              </a:rPr>
              <a:t> </a:t>
            </a:r>
            <a:r>
              <a:rPr lang="en-US" sz="3000" b="0" dirty="0" err="1" smtClean="0">
                <a:solidFill>
                  <a:srgbClr val="FF0000"/>
                </a:solidFill>
              </a:rPr>
              <a:t>nguyên</a:t>
            </a:r>
            <a:r>
              <a:rPr lang="en-US" sz="3000" b="0" dirty="0" smtClean="0">
                <a:solidFill>
                  <a:srgbClr val="FF0000"/>
                </a:solidFill>
              </a:rPr>
              <a:t> </a:t>
            </a:r>
            <a:r>
              <a:rPr lang="en-US" sz="3000" b="0" dirty="0" err="1" smtClean="0">
                <a:solidFill>
                  <a:srgbClr val="FF0000"/>
                </a:solidFill>
              </a:rPr>
              <a:t>tắc</a:t>
            </a:r>
            <a:r>
              <a:rPr lang="en-US" sz="3000" b="0" dirty="0" smtClean="0">
                <a:solidFill>
                  <a:srgbClr val="FF0000"/>
                </a:solidFill>
              </a:rPr>
              <a:t> </a:t>
            </a:r>
            <a:r>
              <a:rPr lang="en-US" sz="3000" b="0" dirty="0" err="1" smtClean="0">
                <a:solidFill>
                  <a:srgbClr val="FF0000"/>
                </a:solidFill>
              </a:rPr>
              <a:t>hoạt</a:t>
            </a:r>
            <a:r>
              <a:rPr lang="en-US" sz="3000" b="0" dirty="0" smtClean="0">
                <a:solidFill>
                  <a:srgbClr val="FF0000"/>
                </a:solidFill>
              </a:rPr>
              <a:t> </a:t>
            </a:r>
            <a:r>
              <a:rPr lang="en-US" sz="3000" b="0" dirty="0" err="1" smtClean="0">
                <a:solidFill>
                  <a:srgbClr val="FF0000"/>
                </a:solidFill>
              </a:rPr>
              <a:t>động</a:t>
            </a:r>
            <a:r>
              <a:rPr lang="en-US" sz="3000" b="0" dirty="0" smtClean="0">
                <a:solidFill>
                  <a:srgbClr val="FF0000"/>
                </a:solidFill>
              </a:rPr>
              <a:t> </a:t>
            </a:r>
            <a:r>
              <a:rPr lang="en-US" sz="3000" b="0" dirty="0" err="1" smtClean="0">
                <a:solidFill>
                  <a:srgbClr val="FF0000"/>
                </a:solidFill>
              </a:rPr>
              <a:t>của</a:t>
            </a:r>
            <a:r>
              <a:rPr lang="en-US" sz="3000" b="0" dirty="0" smtClean="0">
                <a:solidFill>
                  <a:srgbClr val="FF0000"/>
                </a:solidFill>
              </a:rPr>
              <a:t> </a:t>
            </a:r>
            <a:r>
              <a:rPr lang="en-US" sz="3000" b="0" dirty="0" err="1" smtClean="0">
                <a:solidFill>
                  <a:srgbClr val="FF0000"/>
                </a:solidFill>
              </a:rPr>
              <a:t>mạch</a:t>
            </a:r>
            <a:r>
              <a:rPr lang="en-US" sz="3000" b="0" dirty="0" smtClean="0">
                <a:solidFill>
                  <a:srgbClr val="FF0000"/>
                </a:solidFill>
              </a:rPr>
              <a:t> </a:t>
            </a:r>
            <a:r>
              <a:rPr lang="en-US" sz="3000" b="0" dirty="0" err="1" smtClean="0">
                <a:solidFill>
                  <a:srgbClr val="FF0000"/>
                </a:solidFill>
              </a:rPr>
              <a:t>đèn</a:t>
            </a:r>
            <a:r>
              <a:rPr lang="en-US" sz="3000" b="0" dirty="0" smtClean="0">
                <a:solidFill>
                  <a:srgbClr val="FF0000"/>
                </a:solidFill>
              </a:rPr>
              <a:t> </a:t>
            </a:r>
            <a:r>
              <a:rPr lang="en-US" sz="3000" b="0" dirty="0" err="1" smtClean="0">
                <a:solidFill>
                  <a:srgbClr val="FF0000"/>
                </a:solidFill>
              </a:rPr>
              <a:t>cầu</a:t>
            </a:r>
            <a:r>
              <a:rPr lang="en-US" sz="3000" b="0" dirty="0" smtClean="0">
                <a:solidFill>
                  <a:srgbClr val="FF0000"/>
                </a:solidFill>
              </a:rPr>
              <a:t> </a:t>
            </a:r>
            <a:r>
              <a:rPr lang="en-US" sz="3000" b="0" dirty="0" err="1" smtClean="0">
                <a:solidFill>
                  <a:srgbClr val="FF0000"/>
                </a:solidFill>
              </a:rPr>
              <a:t>thang</a:t>
            </a:r>
            <a:r>
              <a:rPr lang="en-US" sz="3000" b="0" dirty="0" smtClean="0">
                <a:solidFill>
                  <a:srgbClr val="FF0000"/>
                </a:solidFill>
              </a:rPr>
              <a:t>?</a:t>
            </a:r>
            <a:endParaRPr lang="vi-VN" sz="3000" b="0" dirty="0">
              <a:solidFill>
                <a:srgbClr val="FF000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971600" y="3346668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</a:rPr>
              <a:t>Khi</a:t>
            </a:r>
            <a:r>
              <a:rPr lang="en-US" sz="2800" dirty="0" smtClean="0">
                <a:solidFill>
                  <a:srgbClr val="0000FF"/>
                </a:solidFill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tắc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ba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cực</a:t>
            </a:r>
            <a:r>
              <a:rPr lang="en-US" sz="2800" dirty="0" smtClean="0">
                <a:solidFill>
                  <a:srgbClr val="0000FF"/>
                </a:solidFill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</a:rPr>
              <a:t>cùng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vị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trí</a:t>
            </a:r>
            <a:r>
              <a:rPr lang="en-US" sz="2800" dirty="0" smtClean="0">
                <a:solidFill>
                  <a:srgbClr val="0000FF"/>
                </a:solidFill>
              </a:rPr>
              <a:t> 1,1 </a:t>
            </a:r>
            <a:r>
              <a:rPr lang="en-US" sz="2800" dirty="0" err="1" smtClean="0">
                <a:solidFill>
                  <a:srgbClr val="0000FF"/>
                </a:solidFill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</a:rPr>
              <a:t> 2,2 </a:t>
            </a:r>
            <a:r>
              <a:rPr lang="en-US" sz="2800" dirty="0" err="1" smtClean="0">
                <a:solidFill>
                  <a:srgbClr val="0000FF"/>
                </a:solidFill>
              </a:rPr>
              <a:t>thì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mạch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kín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và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đèn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sáng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</a:rPr>
              <a:t>Khi</a:t>
            </a:r>
            <a:r>
              <a:rPr lang="en-US" sz="2800" dirty="0" smtClean="0">
                <a:solidFill>
                  <a:srgbClr val="0000FF"/>
                </a:solidFill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tắc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ba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cực</a:t>
            </a:r>
            <a:r>
              <a:rPr lang="en-US" sz="2800" dirty="0" smtClean="0">
                <a:solidFill>
                  <a:srgbClr val="0000FF"/>
                </a:solidFill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</a:rPr>
              <a:t>hai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vị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trí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nhau</a:t>
            </a:r>
            <a:r>
              <a:rPr lang="en-US" sz="2800" dirty="0" smtClean="0">
                <a:solidFill>
                  <a:srgbClr val="0000FF"/>
                </a:solidFill>
              </a:rPr>
              <a:t> 1,2 </a:t>
            </a:r>
            <a:r>
              <a:rPr lang="en-US" sz="2800" dirty="0" err="1" smtClean="0">
                <a:solidFill>
                  <a:srgbClr val="0000FF"/>
                </a:solidFill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</a:rPr>
              <a:t> 2,1 </a:t>
            </a:r>
            <a:r>
              <a:rPr lang="en-US" sz="2800" dirty="0" err="1" smtClean="0">
                <a:solidFill>
                  <a:srgbClr val="0000FF"/>
                </a:solidFill>
              </a:rPr>
              <a:t>thì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mạch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hở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và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đèn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sáng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760536" y="0"/>
            <a:ext cx="42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59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/>
      <p:bldP spid="1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52273" y="1176411"/>
            <a:ext cx="4648200" cy="479822"/>
          </a:xfrm>
        </p:spPr>
        <p:txBody>
          <a:bodyPr/>
          <a:lstStyle/>
          <a:p>
            <a:pPr algn="l"/>
            <a:r>
              <a:rPr lang="en-US" sz="900" dirty="0" smtClean="0"/>
              <a:t>.</a:t>
            </a:r>
            <a:endParaRPr lang="en-US" sz="900" dirty="0"/>
          </a:p>
        </p:txBody>
      </p:sp>
      <p:sp>
        <p:nvSpPr>
          <p:cNvPr id="50" name="Content Placeholder 2"/>
          <p:cNvSpPr>
            <a:spLocks noGrp="1"/>
          </p:cNvSpPr>
          <p:nvPr>
            <p:ph sz="half" idx="2"/>
          </p:nvPr>
        </p:nvSpPr>
        <p:spPr>
          <a:xfrm>
            <a:off x="428865" y="1044436"/>
            <a:ext cx="533400" cy="817453"/>
          </a:xfrm>
        </p:spPr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en-US" sz="3100" b="1" dirty="0" smtClean="0">
                <a:solidFill>
                  <a:schemeClr val="tx1"/>
                </a:solidFill>
              </a:rPr>
              <a:t>O</a:t>
            </a:r>
          </a:p>
          <a:p>
            <a:pPr marL="4572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A</a:t>
            </a:r>
            <a:endParaRPr lang="en-US" sz="34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                       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46744" y="1301852"/>
            <a:ext cx="710665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Oval 265"/>
          <p:cNvSpPr/>
          <p:nvPr/>
        </p:nvSpPr>
        <p:spPr>
          <a:xfrm>
            <a:off x="2428860" y="3321849"/>
            <a:ext cx="1071570" cy="80367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/>
          <p:nvPr/>
        </p:nvCxnSpPr>
        <p:spPr>
          <a:xfrm rot="10800000">
            <a:off x="3000364" y="3482584"/>
            <a:ext cx="4214842" cy="2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3071802" y="3857634"/>
            <a:ext cx="4124043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16200000" flipH="1">
            <a:off x="5924409" y="2566838"/>
            <a:ext cx="2555783" cy="25810"/>
          </a:xfrm>
          <a:prstGeom prst="line">
            <a:avLst/>
          </a:prstGeom>
          <a:ln w="381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4"/>
          <p:cNvSpPr txBox="1">
            <a:spLocks/>
          </p:cNvSpPr>
          <p:nvPr/>
        </p:nvSpPr>
        <p:spPr>
          <a:xfrm>
            <a:off x="2069301" y="4482164"/>
            <a:ext cx="2517568" cy="686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400" dirty="0" smtClean="0"/>
              <a:t> </a:t>
            </a:r>
            <a:r>
              <a:rPr lang="en-US" sz="2400" dirty="0" err="1" smtClean="0"/>
              <a:t>công</a:t>
            </a:r>
            <a:r>
              <a:rPr lang="en-US" sz="2400" dirty="0"/>
              <a:t> </a:t>
            </a:r>
            <a:r>
              <a:rPr lang="en-US" sz="2400" dirty="0" err="1" smtClean="0"/>
              <a:t>tắc</a:t>
            </a:r>
            <a:r>
              <a:rPr lang="en-US" sz="2400" dirty="0" smtClean="0"/>
              <a:t> 3 </a:t>
            </a:r>
            <a:r>
              <a:rPr lang="en-US" sz="2400" dirty="0" err="1"/>
              <a:t>cực</a:t>
            </a:r>
            <a:endParaRPr lang="en-US" sz="2400" dirty="0" smtClean="0"/>
          </a:p>
        </p:txBody>
      </p:sp>
      <p:sp>
        <p:nvSpPr>
          <p:cNvPr id="25" name="Content Placeholder 4"/>
          <p:cNvSpPr txBox="1">
            <a:spLocks/>
          </p:cNvSpPr>
          <p:nvPr/>
        </p:nvSpPr>
        <p:spPr>
          <a:xfrm>
            <a:off x="509290" y="2407685"/>
            <a:ext cx="664312" cy="561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smtClean="0">
                <a:latin typeface=".VnArial" pitchFamily="34" charset="0"/>
              </a:rPr>
              <a:t>                                           </a:t>
            </a:r>
          </a:p>
          <a:p>
            <a:pPr marL="45720" indent="0">
              <a:buNone/>
            </a:pPr>
            <a:r>
              <a:rPr lang="en-US" sz="2000" b="1" dirty="0" smtClean="0">
                <a:latin typeface=".VnArial" pitchFamily="34" charset="0"/>
              </a:rPr>
              <a:t>       </a:t>
            </a:r>
          </a:p>
        </p:txBody>
      </p:sp>
      <p:sp>
        <p:nvSpPr>
          <p:cNvPr id="32" name="Content Placeholder 4"/>
          <p:cNvSpPr txBox="1">
            <a:spLocks/>
          </p:cNvSpPr>
          <p:nvPr/>
        </p:nvSpPr>
        <p:spPr>
          <a:xfrm>
            <a:off x="3040417" y="3943350"/>
            <a:ext cx="479148" cy="349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400" b="1" dirty="0" smtClean="0"/>
              <a:t>2</a:t>
            </a:r>
            <a:r>
              <a:rPr lang="en-US" sz="2400" dirty="0" smtClean="0"/>
              <a:t> </a:t>
            </a:r>
            <a:endParaRPr lang="en-US" sz="2000" dirty="0" smtClean="0"/>
          </a:p>
        </p:txBody>
      </p:sp>
      <p:sp>
        <p:nvSpPr>
          <p:cNvPr id="33" name="Content Placeholder 4"/>
          <p:cNvSpPr txBox="1">
            <a:spLocks/>
          </p:cNvSpPr>
          <p:nvPr/>
        </p:nvSpPr>
        <p:spPr>
          <a:xfrm>
            <a:off x="5015607" y="2822214"/>
            <a:ext cx="758179" cy="602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600" dirty="0"/>
              <a:t>Đ</a:t>
            </a:r>
            <a:r>
              <a:rPr lang="en-US" sz="2000" b="1" dirty="0"/>
              <a:t>1</a:t>
            </a:r>
            <a:r>
              <a:rPr lang="en-US" sz="2600" dirty="0"/>
              <a:t> </a:t>
            </a:r>
            <a:endParaRPr lang="en-US" sz="2400" dirty="0" smtClean="0"/>
          </a:p>
        </p:txBody>
      </p:sp>
      <p:sp>
        <p:nvSpPr>
          <p:cNvPr id="34" name="Content Placeholder 4"/>
          <p:cNvSpPr txBox="1">
            <a:spLocks/>
          </p:cNvSpPr>
          <p:nvPr/>
        </p:nvSpPr>
        <p:spPr>
          <a:xfrm>
            <a:off x="5947421" y="3964791"/>
            <a:ext cx="758179" cy="6023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600" dirty="0" smtClean="0"/>
              <a:t>     Đ</a:t>
            </a:r>
            <a:r>
              <a:rPr lang="en-US" sz="2000" b="1" dirty="0" smtClean="0"/>
              <a:t>2</a:t>
            </a:r>
            <a:r>
              <a:rPr lang="en-US" sz="2600" dirty="0" smtClean="0"/>
              <a:t> </a:t>
            </a:r>
            <a:endParaRPr lang="en-US" sz="2400" dirty="0" smtClean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2615492" y="3744271"/>
            <a:ext cx="456311" cy="113363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ontent Placeholder 4"/>
          <p:cNvSpPr txBox="1">
            <a:spLocks/>
          </p:cNvSpPr>
          <p:nvPr/>
        </p:nvSpPr>
        <p:spPr>
          <a:xfrm>
            <a:off x="2819400" y="2952750"/>
            <a:ext cx="415142" cy="356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400" b="1" dirty="0" smtClean="0"/>
              <a:t>1 </a:t>
            </a:r>
            <a:r>
              <a:rPr lang="en-US" sz="2400" dirty="0" smtClean="0"/>
              <a:t>       </a:t>
            </a:r>
            <a:endParaRPr lang="en-US" sz="2400" dirty="0" smtClean="0"/>
          </a:p>
        </p:txBody>
      </p:sp>
      <p:sp>
        <p:nvSpPr>
          <p:cNvPr id="35" name="Flowchart: Summing Junction 34"/>
          <p:cNvSpPr/>
          <p:nvPr/>
        </p:nvSpPr>
        <p:spPr>
          <a:xfrm>
            <a:off x="5174731" y="3227756"/>
            <a:ext cx="612648" cy="459486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Summing Junction 30"/>
          <p:cNvSpPr/>
          <p:nvPr/>
        </p:nvSpPr>
        <p:spPr>
          <a:xfrm>
            <a:off x="5786446" y="3589742"/>
            <a:ext cx="612648" cy="459486"/>
          </a:xfrm>
          <a:prstGeom prst="flowChartSummingJunctio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Summing Junction 37"/>
          <p:cNvSpPr/>
          <p:nvPr/>
        </p:nvSpPr>
        <p:spPr>
          <a:xfrm>
            <a:off x="5174731" y="3218198"/>
            <a:ext cx="612648" cy="459486"/>
          </a:xfrm>
          <a:prstGeom prst="flowChartSummingJunctio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thin bar"/>
          <p:cNvPicPr>
            <a:picLocks noGrp="1"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08789" y="1532356"/>
            <a:ext cx="7594257" cy="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Content Placeholder 4"/>
          <p:cNvSpPr txBox="1">
            <a:spLocks/>
          </p:cNvSpPr>
          <p:nvPr/>
        </p:nvSpPr>
        <p:spPr>
          <a:xfrm>
            <a:off x="571472" y="4179105"/>
            <a:ext cx="1583264" cy="425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sz="2000" b="1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1066800" y="3193251"/>
            <a:ext cx="571504" cy="750099"/>
          </a:xfrm>
          <a:prstGeom prst="rect">
            <a:avLst/>
          </a:prstGeom>
          <a:solidFill>
            <a:srgbClr val="0070C0"/>
          </a:solidFill>
          <a:ln w="38100">
            <a:solidFill>
              <a:srgbClr val="66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vi-VN" dirty="0"/>
          </a:p>
        </p:txBody>
      </p:sp>
      <p:pic>
        <p:nvPicPr>
          <p:cNvPr id="29" name="Picture 28" descr="thin bar"/>
          <p:cNvPicPr>
            <a:picLocks noGrp="1"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6494" y="2380056"/>
            <a:ext cx="1821670" cy="7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Connector 29"/>
          <p:cNvCxnSpPr/>
          <p:nvPr/>
        </p:nvCxnSpPr>
        <p:spPr>
          <a:xfrm rot="16200000" flipV="1">
            <a:off x="1115005" y="3437945"/>
            <a:ext cx="341718" cy="285728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428729" y="3750477"/>
            <a:ext cx="1168647" cy="1191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10"/>
          <p:cNvSpPr txBox="1">
            <a:spLocks/>
          </p:cNvSpPr>
          <p:nvPr/>
        </p:nvSpPr>
        <p:spPr>
          <a:xfrm>
            <a:off x="428595" y="160717"/>
            <a:ext cx="4177321" cy="479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24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sơ</a:t>
            </a: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đồ</a:t>
            </a: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nguyên</a:t>
            </a: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lý</a:t>
            </a: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vi-VN" sz="2400" b="1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9600" y="4248150"/>
            <a:ext cx="1526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tắc</a:t>
            </a:r>
            <a:r>
              <a:rPr lang="en-US" dirty="0" smtClean="0"/>
              <a:t> 2 </a:t>
            </a:r>
            <a:r>
              <a:rPr lang="en-US" dirty="0" err="1" smtClean="0"/>
              <a:t>cực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219200" y="1962150"/>
            <a:ext cx="381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350580" y="3257550"/>
            <a:ext cx="97220" cy="972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410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52273" y="1176411"/>
            <a:ext cx="4648200" cy="479822"/>
          </a:xfrm>
        </p:spPr>
        <p:txBody>
          <a:bodyPr/>
          <a:lstStyle/>
          <a:p>
            <a:pPr algn="l"/>
            <a:r>
              <a:rPr lang="en-US" sz="900" dirty="0" smtClean="0"/>
              <a:t>.</a:t>
            </a:r>
            <a:endParaRPr lang="en-US" sz="900" dirty="0"/>
          </a:p>
        </p:txBody>
      </p:sp>
      <p:sp>
        <p:nvSpPr>
          <p:cNvPr id="50" name="Content Placeholder 2"/>
          <p:cNvSpPr>
            <a:spLocks noGrp="1"/>
          </p:cNvSpPr>
          <p:nvPr>
            <p:ph sz="half" idx="2"/>
          </p:nvPr>
        </p:nvSpPr>
        <p:spPr>
          <a:xfrm>
            <a:off x="428865" y="1044436"/>
            <a:ext cx="533400" cy="817453"/>
          </a:xfrm>
        </p:spPr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en-US" sz="3100" b="1" dirty="0" smtClean="0">
                <a:solidFill>
                  <a:schemeClr val="tx1"/>
                </a:solidFill>
              </a:rPr>
              <a:t>O</a:t>
            </a:r>
          </a:p>
          <a:p>
            <a:pPr marL="4572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A</a:t>
            </a:r>
            <a:endParaRPr lang="en-US" sz="34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                       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46744" y="1301852"/>
            <a:ext cx="710665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Oval 265"/>
          <p:cNvSpPr/>
          <p:nvPr/>
        </p:nvSpPr>
        <p:spPr>
          <a:xfrm>
            <a:off x="2500298" y="3321849"/>
            <a:ext cx="1000132" cy="75009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/>
          <p:nvPr/>
        </p:nvCxnSpPr>
        <p:spPr>
          <a:xfrm flipH="1">
            <a:off x="3000364" y="3429006"/>
            <a:ext cx="4186374" cy="10974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3071802" y="3857634"/>
            <a:ext cx="4143404" cy="1191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43" idx="1"/>
          </p:cNvCxnSpPr>
          <p:nvPr/>
        </p:nvCxnSpPr>
        <p:spPr>
          <a:xfrm rot="5400000">
            <a:off x="7021427" y="3640421"/>
            <a:ext cx="410993" cy="23434"/>
          </a:xfrm>
          <a:prstGeom prst="line">
            <a:avLst/>
          </a:prstGeom>
          <a:ln w="381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4"/>
          <p:cNvSpPr txBox="1">
            <a:spLocks/>
          </p:cNvSpPr>
          <p:nvPr/>
        </p:nvSpPr>
        <p:spPr>
          <a:xfrm>
            <a:off x="2069301" y="4482164"/>
            <a:ext cx="2517568" cy="686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000" b="1" dirty="0" smtClean="0"/>
              <a:t> </a:t>
            </a:r>
            <a:r>
              <a:rPr lang="en-US" sz="2000" b="1" dirty="0" err="1" smtClean="0"/>
              <a:t>công</a:t>
            </a:r>
            <a:r>
              <a:rPr lang="en-US" sz="2000" b="1" dirty="0"/>
              <a:t> </a:t>
            </a:r>
            <a:r>
              <a:rPr lang="en-US" sz="2000" b="1" dirty="0" err="1" smtClean="0"/>
              <a:t>tắc</a:t>
            </a:r>
            <a:r>
              <a:rPr lang="en-US" sz="2000" b="1" dirty="0" smtClean="0"/>
              <a:t> 3 </a:t>
            </a:r>
            <a:r>
              <a:rPr lang="en-US" sz="2000" b="1" dirty="0" err="1"/>
              <a:t>cực</a:t>
            </a:r>
            <a:endParaRPr lang="en-US" sz="2000" b="1" dirty="0" smtClean="0"/>
          </a:p>
        </p:txBody>
      </p:sp>
      <p:sp>
        <p:nvSpPr>
          <p:cNvPr id="42" name="Flowchart: Summing Junction 41"/>
          <p:cNvSpPr/>
          <p:nvPr/>
        </p:nvSpPr>
        <p:spPr>
          <a:xfrm>
            <a:off x="5857884" y="3589742"/>
            <a:ext cx="612648" cy="459486"/>
          </a:xfrm>
          <a:prstGeom prst="flowChartSummingJunctio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4"/>
          <p:cNvSpPr txBox="1">
            <a:spLocks/>
          </p:cNvSpPr>
          <p:nvPr/>
        </p:nvSpPr>
        <p:spPr>
          <a:xfrm>
            <a:off x="509290" y="2407685"/>
            <a:ext cx="664312" cy="561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smtClean="0">
                <a:latin typeface=".VnArial" pitchFamily="34" charset="0"/>
              </a:rPr>
              <a:t>                                           </a:t>
            </a:r>
          </a:p>
          <a:p>
            <a:pPr marL="45720" indent="0">
              <a:buNone/>
            </a:pPr>
            <a:r>
              <a:rPr lang="en-US" sz="2000" b="1" dirty="0" smtClean="0">
                <a:latin typeface=".VnArial" pitchFamily="34" charset="0"/>
              </a:rPr>
              <a:t>       </a:t>
            </a:r>
          </a:p>
        </p:txBody>
      </p:sp>
      <p:sp>
        <p:nvSpPr>
          <p:cNvPr id="32" name="Content Placeholder 4"/>
          <p:cNvSpPr txBox="1">
            <a:spLocks/>
          </p:cNvSpPr>
          <p:nvPr/>
        </p:nvSpPr>
        <p:spPr>
          <a:xfrm>
            <a:off x="2949852" y="3974689"/>
            <a:ext cx="479148" cy="349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800" b="1" dirty="0"/>
              <a:t>2</a:t>
            </a:r>
            <a:r>
              <a:rPr lang="en-US" sz="2800" dirty="0" smtClean="0"/>
              <a:t> </a:t>
            </a:r>
            <a:endParaRPr lang="en-US" sz="2800" dirty="0" smtClean="0"/>
          </a:p>
        </p:txBody>
      </p:sp>
      <p:sp>
        <p:nvSpPr>
          <p:cNvPr id="33" name="Content Placeholder 4"/>
          <p:cNvSpPr txBox="1">
            <a:spLocks/>
          </p:cNvSpPr>
          <p:nvPr/>
        </p:nvSpPr>
        <p:spPr>
          <a:xfrm>
            <a:off x="5015607" y="2724150"/>
            <a:ext cx="758179" cy="602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600" dirty="0"/>
              <a:t>Đ</a:t>
            </a:r>
            <a:r>
              <a:rPr lang="en-US" sz="2000" b="1" dirty="0"/>
              <a:t>1</a:t>
            </a:r>
            <a:r>
              <a:rPr lang="en-US" sz="2600" dirty="0"/>
              <a:t> </a:t>
            </a:r>
            <a:endParaRPr lang="en-US" sz="2400" dirty="0" smtClean="0"/>
          </a:p>
        </p:txBody>
      </p:sp>
      <p:sp>
        <p:nvSpPr>
          <p:cNvPr id="34" name="Content Placeholder 4"/>
          <p:cNvSpPr txBox="1">
            <a:spLocks/>
          </p:cNvSpPr>
          <p:nvPr/>
        </p:nvSpPr>
        <p:spPr>
          <a:xfrm>
            <a:off x="5857884" y="4049228"/>
            <a:ext cx="758179" cy="602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600" dirty="0" smtClean="0"/>
              <a:t>Đ</a:t>
            </a:r>
            <a:r>
              <a:rPr lang="en-US" sz="2000" b="1" dirty="0" smtClean="0"/>
              <a:t>2</a:t>
            </a:r>
            <a:r>
              <a:rPr lang="en-US" sz="2600" dirty="0" smtClean="0"/>
              <a:t> </a:t>
            </a:r>
            <a:endParaRPr lang="en-US" sz="2400" dirty="0" smtClean="0"/>
          </a:p>
        </p:txBody>
      </p:sp>
      <p:cxnSp>
        <p:nvCxnSpPr>
          <p:cNvPr id="53" name="Straight Connector 52"/>
          <p:cNvCxnSpPr>
            <a:endCxn id="41" idx="1"/>
          </p:cNvCxnSpPr>
          <p:nvPr/>
        </p:nvCxnSpPr>
        <p:spPr>
          <a:xfrm rot="5400000" flipH="1" flipV="1">
            <a:off x="2622948" y="3395225"/>
            <a:ext cx="326206" cy="428628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ontent Placeholder 4"/>
          <p:cNvSpPr txBox="1">
            <a:spLocks/>
          </p:cNvSpPr>
          <p:nvPr/>
        </p:nvSpPr>
        <p:spPr>
          <a:xfrm>
            <a:off x="2864134" y="2952750"/>
            <a:ext cx="336266" cy="668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400" b="1" dirty="0"/>
              <a:t>1</a:t>
            </a:r>
            <a:r>
              <a:rPr lang="en-US" sz="2400" b="1" dirty="0" smtClean="0"/>
              <a:t> </a:t>
            </a:r>
            <a:r>
              <a:rPr lang="en-US" sz="2400" dirty="0" smtClean="0"/>
              <a:t>       </a:t>
            </a:r>
            <a:endParaRPr lang="en-US" sz="2400" dirty="0" smtClean="0"/>
          </a:p>
        </p:txBody>
      </p:sp>
      <p:sp>
        <p:nvSpPr>
          <p:cNvPr id="35" name="Flowchart: Summing Junction 34"/>
          <p:cNvSpPr/>
          <p:nvPr/>
        </p:nvSpPr>
        <p:spPr>
          <a:xfrm>
            <a:off x="5182875" y="3182643"/>
            <a:ext cx="612648" cy="459486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43" idx="3"/>
          </p:cNvCxnSpPr>
          <p:nvPr/>
        </p:nvCxnSpPr>
        <p:spPr>
          <a:xfrm flipH="1">
            <a:off x="7215773" y="1301852"/>
            <a:ext cx="22866" cy="2145359"/>
          </a:xfrm>
          <a:prstGeom prst="line">
            <a:avLst/>
          </a:prstGeom>
          <a:ln w="38100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thin bar"/>
          <p:cNvPicPr>
            <a:picLocks noGrp="1"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08789" y="1532356"/>
            <a:ext cx="7594257" cy="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thin bar"/>
          <p:cNvPicPr>
            <a:picLocks noGrp="1"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12707">
            <a:off x="2569384" y="3586377"/>
            <a:ext cx="464708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thin bar"/>
          <p:cNvPicPr>
            <a:picLocks noGrp="1"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00364" y="3429006"/>
            <a:ext cx="4234858" cy="3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thin bar"/>
          <p:cNvPicPr>
            <a:picLocks noGrp="1"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66244" y="2351387"/>
            <a:ext cx="214479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14414" y="3321849"/>
            <a:ext cx="571504" cy="750099"/>
          </a:xfrm>
          <a:prstGeom prst="rect">
            <a:avLst/>
          </a:prstGeom>
          <a:solidFill>
            <a:srgbClr val="0070C0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6" name="Picture 35" descr="thin bar"/>
          <p:cNvPicPr>
            <a:picLocks noGrp="1"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6310" y="2618060"/>
            <a:ext cx="2196719" cy="6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thin bar"/>
          <p:cNvPicPr>
            <a:picLocks noGrp="1"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57291" y="3750478"/>
            <a:ext cx="1257429" cy="4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Placeholder 10"/>
          <p:cNvSpPr txBox="1">
            <a:spLocks/>
          </p:cNvSpPr>
          <p:nvPr/>
        </p:nvSpPr>
        <p:spPr>
          <a:xfrm>
            <a:off x="428596" y="160717"/>
            <a:ext cx="3214710" cy="479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24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sơ</a:t>
            </a: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đồ</a:t>
            </a: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nguyên</a:t>
            </a: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lý</a:t>
            </a: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vi-VN" sz="2400" b="1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5400000" flipH="1">
            <a:off x="1206315" y="3562124"/>
            <a:ext cx="375041" cy="1668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428729" y="3750477"/>
            <a:ext cx="1168647" cy="1191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09600" y="4248150"/>
            <a:ext cx="1526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tắc</a:t>
            </a:r>
            <a:r>
              <a:rPr lang="en-US" dirty="0" smtClean="0"/>
              <a:t> 2 </a:t>
            </a:r>
            <a:r>
              <a:rPr lang="en-US" dirty="0" err="1" smtClean="0"/>
              <a:t>cực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219200" y="1962150"/>
            <a:ext cx="381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02420"/>
      </p:ext>
    </p:extLst>
  </p:cSld>
  <p:clrMapOvr>
    <a:masterClrMapping/>
  </p:clrMapOvr>
  <p:transition spd="slow"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1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21" presetClass="emph" presetSubtype="0" repeatCount="indefinite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1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52273" y="1176411"/>
            <a:ext cx="4648200" cy="479822"/>
          </a:xfrm>
        </p:spPr>
        <p:txBody>
          <a:bodyPr/>
          <a:lstStyle/>
          <a:p>
            <a:pPr algn="l"/>
            <a:r>
              <a:rPr lang="en-US" sz="900" dirty="0" smtClean="0"/>
              <a:t>.</a:t>
            </a:r>
            <a:endParaRPr lang="en-US" sz="900" dirty="0"/>
          </a:p>
        </p:txBody>
      </p:sp>
      <p:sp>
        <p:nvSpPr>
          <p:cNvPr id="50" name="Content Placeholder 2"/>
          <p:cNvSpPr>
            <a:spLocks noGrp="1"/>
          </p:cNvSpPr>
          <p:nvPr>
            <p:ph sz="half" idx="2"/>
          </p:nvPr>
        </p:nvSpPr>
        <p:spPr>
          <a:xfrm>
            <a:off x="428865" y="1044436"/>
            <a:ext cx="533400" cy="817453"/>
          </a:xfrm>
        </p:spPr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en-US" sz="3100" b="1" dirty="0" smtClean="0">
                <a:solidFill>
                  <a:schemeClr val="tx1"/>
                </a:solidFill>
              </a:rPr>
              <a:t>O</a:t>
            </a:r>
          </a:p>
          <a:p>
            <a:pPr marL="4572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A</a:t>
            </a:r>
            <a:endParaRPr lang="en-US" sz="34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                       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46744" y="1301852"/>
            <a:ext cx="710665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Oval 265"/>
          <p:cNvSpPr/>
          <p:nvPr/>
        </p:nvSpPr>
        <p:spPr>
          <a:xfrm>
            <a:off x="2357422" y="3321849"/>
            <a:ext cx="1071570" cy="75009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/>
          <p:nvPr/>
        </p:nvCxnSpPr>
        <p:spPr>
          <a:xfrm rot="10800000" flipV="1">
            <a:off x="2928928" y="3469116"/>
            <a:ext cx="4233877" cy="13469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endCxn id="42" idx="1"/>
          </p:cNvCxnSpPr>
          <p:nvPr/>
        </p:nvCxnSpPr>
        <p:spPr>
          <a:xfrm rot="16200000" flipH="1">
            <a:off x="5920784" y="2572928"/>
            <a:ext cx="2566616" cy="2797"/>
          </a:xfrm>
          <a:prstGeom prst="line">
            <a:avLst/>
          </a:prstGeom>
          <a:ln w="38100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4"/>
          <p:cNvSpPr txBox="1">
            <a:spLocks/>
          </p:cNvSpPr>
          <p:nvPr/>
        </p:nvSpPr>
        <p:spPr>
          <a:xfrm>
            <a:off x="2069301" y="4482164"/>
            <a:ext cx="2517568" cy="686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400" dirty="0" smtClean="0"/>
              <a:t> </a:t>
            </a:r>
            <a:r>
              <a:rPr lang="en-US" sz="2400" dirty="0" err="1" smtClean="0"/>
              <a:t>công</a:t>
            </a:r>
            <a:r>
              <a:rPr lang="en-US" sz="2400" dirty="0"/>
              <a:t> </a:t>
            </a:r>
            <a:r>
              <a:rPr lang="en-US" sz="2400" dirty="0" err="1" smtClean="0"/>
              <a:t>tắc</a:t>
            </a:r>
            <a:r>
              <a:rPr lang="en-US" sz="2400" dirty="0" smtClean="0"/>
              <a:t> 3 </a:t>
            </a:r>
            <a:r>
              <a:rPr lang="en-US" sz="2400" dirty="0" err="1"/>
              <a:t>cực</a:t>
            </a:r>
            <a:endParaRPr lang="en-US" sz="2400" dirty="0" smtClean="0"/>
          </a:p>
        </p:txBody>
      </p:sp>
      <p:sp>
        <p:nvSpPr>
          <p:cNvPr id="25" name="Content Placeholder 4"/>
          <p:cNvSpPr txBox="1">
            <a:spLocks/>
          </p:cNvSpPr>
          <p:nvPr/>
        </p:nvSpPr>
        <p:spPr>
          <a:xfrm>
            <a:off x="509290" y="2407685"/>
            <a:ext cx="664312" cy="561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000" b="1" dirty="0">
                <a:latin typeface=".VnArial" pitchFamily="34" charset="0"/>
              </a:rPr>
              <a:t> </a:t>
            </a:r>
            <a:r>
              <a:rPr lang="en-US" sz="2000" b="1" dirty="0" smtClean="0">
                <a:latin typeface=".VnArial" pitchFamily="34" charset="0"/>
              </a:rPr>
              <a:t>                                           </a:t>
            </a:r>
          </a:p>
          <a:p>
            <a:pPr marL="45720" indent="0">
              <a:buNone/>
            </a:pPr>
            <a:r>
              <a:rPr lang="en-US" sz="2000" b="1" dirty="0" smtClean="0">
                <a:latin typeface=".VnArial" pitchFamily="34" charset="0"/>
              </a:rPr>
              <a:t>       </a:t>
            </a:r>
          </a:p>
        </p:txBody>
      </p:sp>
      <p:sp>
        <p:nvSpPr>
          <p:cNvPr id="28" name="Content Placeholder 4"/>
          <p:cNvSpPr txBox="1">
            <a:spLocks/>
          </p:cNvSpPr>
          <p:nvPr/>
        </p:nvSpPr>
        <p:spPr>
          <a:xfrm>
            <a:off x="1005155" y="3428395"/>
            <a:ext cx="415142" cy="356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400" dirty="0" smtClean="0"/>
              <a:t>       </a:t>
            </a:r>
          </a:p>
        </p:txBody>
      </p:sp>
      <p:sp>
        <p:nvSpPr>
          <p:cNvPr id="32" name="Content Placeholder 4"/>
          <p:cNvSpPr txBox="1">
            <a:spLocks/>
          </p:cNvSpPr>
          <p:nvPr/>
        </p:nvSpPr>
        <p:spPr>
          <a:xfrm>
            <a:off x="2873652" y="4095750"/>
            <a:ext cx="479148" cy="34966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600" b="1" dirty="0" smtClean="0"/>
              <a:t>2</a:t>
            </a:r>
            <a:r>
              <a:rPr lang="en-US" sz="2600" dirty="0" smtClean="0"/>
              <a:t> </a:t>
            </a:r>
            <a:endParaRPr lang="en-US" sz="2400" dirty="0" smtClean="0"/>
          </a:p>
        </p:txBody>
      </p:sp>
      <p:sp>
        <p:nvSpPr>
          <p:cNvPr id="33" name="Content Placeholder 4"/>
          <p:cNvSpPr txBox="1">
            <a:spLocks/>
          </p:cNvSpPr>
          <p:nvPr/>
        </p:nvSpPr>
        <p:spPr>
          <a:xfrm>
            <a:off x="5015607" y="2822214"/>
            <a:ext cx="758179" cy="602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600" dirty="0"/>
              <a:t>Đ</a:t>
            </a:r>
            <a:r>
              <a:rPr lang="en-US" sz="2000" b="1" dirty="0"/>
              <a:t>1</a:t>
            </a:r>
            <a:r>
              <a:rPr lang="en-US" sz="2600" dirty="0"/>
              <a:t> </a:t>
            </a:r>
            <a:endParaRPr lang="en-US" sz="2400" dirty="0" smtClean="0"/>
          </a:p>
        </p:txBody>
      </p:sp>
      <p:sp>
        <p:nvSpPr>
          <p:cNvPr id="34" name="Content Placeholder 4"/>
          <p:cNvSpPr txBox="1">
            <a:spLocks/>
          </p:cNvSpPr>
          <p:nvPr/>
        </p:nvSpPr>
        <p:spPr>
          <a:xfrm>
            <a:off x="5516497" y="4093017"/>
            <a:ext cx="758179" cy="602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600" dirty="0" smtClean="0"/>
              <a:t>Đ</a:t>
            </a:r>
            <a:r>
              <a:rPr lang="en-US" sz="2000" b="1" dirty="0" smtClean="0"/>
              <a:t>2</a:t>
            </a:r>
            <a:r>
              <a:rPr lang="en-US" sz="2600" dirty="0" smtClean="0"/>
              <a:t> </a:t>
            </a:r>
            <a:endParaRPr lang="en-US" sz="2400" dirty="0" smtClean="0"/>
          </a:p>
        </p:txBody>
      </p:sp>
      <p:sp>
        <p:nvSpPr>
          <p:cNvPr id="55" name="Content Placeholder 4"/>
          <p:cNvSpPr txBox="1">
            <a:spLocks/>
          </p:cNvSpPr>
          <p:nvPr/>
        </p:nvSpPr>
        <p:spPr>
          <a:xfrm>
            <a:off x="2385424" y="3424606"/>
            <a:ext cx="415142" cy="356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400" b="1" dirty="0" smtClean="0"/>
              <a:t> </a:t>
            </a:r>
            <a:r>
              <a:rPr lang="en-US" sz="2400" dirty="0" smtClean="0"/>
              <a:t>       </a:t>
            </a:r>
            <a:endParaRPr lang="en-US" sz="2400" dirty="0" smtClean="0"/>
          </a:p>
        </p:txBody>
      </p:sp>
      <p:sp>
        <p:nvSpPr>
          <p:cNvPr id="58" name="Content Placeholder 4"/>
          <p:cNvSpPr txBox="1">
            <a:spLocks/>
          </p:cNvSpPr>
          <p:nvPr/>
        </p:nvSpPr>
        <p:spPr>
          <a:xfrm>
            <a:off x="2864231" y="3021221"/>
            <a:ext cx="415142" cy="356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400" b="1" dirty="0" smtClean="0"/>
              <a:t>1 </a:t>
            </a:r>
            <a:r>
              <a:rPr lang="en-US" sz="2400" dirty="0" smtClean="0"/>
              <a:t>       </a:t>
            </a:r>
            <a:endParaRPr lang="en-US" sz="2400" dirty="0" smtClean="0"/>
          </a:p>
        </p:txBody>
      </p:sp>
      <p:sp>
        <p:nvSpPr>
          <p:cNvPr id="35" name="Flowchart: Summing Junction 34"/>
          <p:cNvSpPr/>
          <p:nvPr/>
        </p:nvSpPr>
        <p:spPr>
          <a:xfrm>
            <a:off x="5174731" y="3227756"/>
            <a:ext cx="612648" cy="459486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Summing Junction 30"/>
          <p:cNvSpPr/>
          <p:nvPr/>
        </p:nvSpPr>
        <p:spPr>
          <a:xfrm>
            <a:off x="5786446" y="3643320"/>
            <a:ext cx="612648" cy="459486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Summing Junction 37"/>
          <p:cNvSpPr/>
          <p:nvPr/>
        </p:nvSpPr>
        <p:spPr>
          <a:xfrm>
            <a:off x="5174731" y="3218198"/>
            <a:ext cx="612648" cy="459486"/>
          </a:xfrm>
          <a:prstGeom prst="flowChartSummingJunctio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thin bar"/>
          <p:cNvPicPr>
            <a:picLocks noGrp="1"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08789" y="1532356"/>
            <a:ext cx="7594257" cy="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thin bar"/>
          <p:cNvPicPr>
            <a:picLocks noGrp="1"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035">
            <a:off x="2573369" y="3820119"/>
            <a:ext cx="608812" cy="5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thin bar"/>
          <p:cNvPicPr>
            <a:picLocks noGrp="1"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933016" y="2562300"/>
            <a:ext cx="254495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 descr="thin bar"/>
          <p:cNvPicPr>
            <a:picLocks noGrp="1"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4643" y="2646405"/>
            <a:ext cx="2231012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thin bar"/>
          <p:cNvPicPr>
            <a:picLocks noGrp="1"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4643" y="2699983"/>
            <a:ext cx="2231012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thin bar"/>
          <p:cNvPicPr>
            <a:picLocks noGrp="1"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4643" y="2646405"/>
            <a:ext cx="2231012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 descr="thin bar"/>
          <p:cNvPicPr>
            <a:picLocks noGrp="1"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71803" y="3857635"/>
            <a:ext cx="4165701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1214414" y="3321849"/>
            <a:ext cx="571504" cy="750099"/>
          </a:xfrm>
          <a:prstGeom prst="rect">
            <a:avLst/>
          </a:prstGeom>
          <a:solidFill>
            <a:srgbClr val="0070C0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7" name="Picture 36" descr="thin bar"/>
          <p:cNvPicPr>
            <a:picLocks noGrp="1"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4643" y="2646405"/>
            <a:ext cx="2231012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thin bar"/>
          <p:cNvPicPr>
            <a:picLocks noGrp="1"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1071" y="2669978"/>
            <a:ext cx="2303877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 descr="thin bar"/>
          <p:cNvPicPr>
            <a:picLocks noGrp="1"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57291" y="3804056"/>
            <a:ext cx="1257429" cy="4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Placeholder 10"/>
          <p:cNvSpPr txBox="1">
            <a:spLocks/>
          </p:cNvSpPr>
          <p:nvPr/>
        </p:nvSpPr>
        <p:spPr>
          <a:xfrm>
            <a:off x="428596" y="160717"/>
            <a:ext cx="3214710" cy="479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24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sơ</a:t>
            </a: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đồ</a:t>
            </a: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nguyên</a:t>
            </a: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lý</a:t>
            </a: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vi-VN" sz="2400" b="1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235452"/>
              </p:ext>
            </p:extLst>
          </p:nvPr>
        </p:nvGraphicFramePr>
        <p:xfrm>
          <a:off x="3352800" y="-19050"/>
          <a:ext cx="5517888" cy="116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7888"/>
              </a:tblGrid>
              <a:tr h="990601">
                <a:tc>
                  <a:txBody>
                    <a:bodyPr/>
                    <a:lstStyle/>
                    <a:p>
                      <a:pPr marL="45720" indent="0">
                        <a:buFont typeface="+mj-lt"/>
                        <a:buNone/>
                      </a:pPr>
                      <a:r>
                        <a:rPr lang="en-US" sz="2400" dirty="0" err="1" smtClean="0">
                          <a:solidFill>
                            <a:srgbClr val="0000FF"/>
                          </a:solidFill>
                        </a:rPr>
                        <a:t>Khi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</a:rPr>
                        <a:t>cần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</a:rPr>
                        <a:t>thắp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</a:rPr>
                        <a:t>sáng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 ,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</a:rPr>
                        <a:t>bật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vi-VN" sz="2400" dirty="0" smtClean="0">
                          <a:solidFill>
                            <a:srgbClr val="0000FF"/>
                          </a:solidFill>
                        </a:rPr>
                        <a:t>đóng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FF"/>
                          </a:solidFill>
                        </a:rPr>
                        <a:t>công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FF"/>
                          </a:solidFill>
                        </a:rPr>
                        <a:t>tắc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</a:rPr>
                        <a:t> 2 </a:t>
                      </a:r>
                      <a:r>
                        <a:rPr lang="en-US" sz="2400" baseline="0" dirty="0" err="1" smtClean="0">
                          <a:solidFill>
                            <a:srgbClr val="0000FF"/>
                          </a:solidFill>
                        </a:rPr>
                        <a:t>cực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FF"/>
                          </a:solidFill>
                        </a:rPr>
                        <a:t>thì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FF"/>
                          </a:solidFill>
                        </a:rPr>
                        <a:t>luôn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FF"/>
                          </a:solidFill>
                        </a:rPr>
                        <a:t>có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</a:rPr>
                        <a:t> 1 </a:t>
                      </a:r>
                      <a:r>
                        <a:rPr lang="en-US" sz="2400" baseline="0" dirty="0" err="1" smtClean="0">
                          <a:solidFill>
                            <a:srgbClr val="0000FF"/>
                          </a:solidFill>
                        </a:rPr>
                        <a:t>đèn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FF"/>
                          </a:solidFill>
                        </a:rPr>
                        <a:t>sáng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.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</a:rPr>
                        <a:t>Muốn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</a:rPr>
                        <a:t>tắt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</a:rPr>
                        <a:t>cả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</a:rPr>
                        <a:t>hai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vi-VN" sz="2400" dirty="0" smtClean="0">
                          <a:solidFill>
                            <a:srgbClr val="0000FF"/>
                          </a:solidFill>
                        </a:rPr>
                        <a:t>đèn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</a:rPr>
                        <a:t>ta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</a:rPr>
                        <a:t>làm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FF"/>
                          </a:solidFill>
                        </a:rPr>
                        <a:t>thế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FF"/>
                          </a:solidFill>
                        </a:rPr>
                        <a:t>nào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</a:rPr>
                        <a:t>?. </a:t>
                      </a:r>
                      <a:endParaRPr lang="en-US" sz="2400" dirty="0" smtClean="0">
                        <a:solidFill>
                          <a:srgbClr val="0000FF"/>
                        </a:solidFill>
                      </a:endParaRPr>
                    </a:p>
                  </a:txBody>
                  <a:tcPr marT="34290" marB="34290"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53" name="Title 5"/>
          <p:cNvSpPr txBox="1">
            <a:spLocks/>
          </p:cNvSpPr>
          <p:nvPr/>
        </p:nvSpPr>
        <p:spPr>
          <a:xfrm>
            <a:off x="642911" y="589345"/>
            <a:ext cx="2743201" cy="42862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( </a:t>
            </a:r>
            <a:r>
              <a:rPr lang="en-US" sz="2000" dirty="0" err="1" smtClean="0">
                <a:solidFill>
                  <a:srgbClr val="0000FF"/>
                </a:solidFill>
              </a:rPr>
              <a:t>Ghi</a:t>
            </a:r>
            <a:r>
              <a:rPr lang="en-US" sz="2000" dirty="0" smtClean="0">
                <a:solidFill>
                  <a:srgbClr val="0000FF"/>
                </a:solidFill>
              </a:rPr>
              <a:t> dung 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3400" y="4171950"/>
            <a:ext cx="1526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tắc</a:t>
            </a:r>
            <a:r>
              <a:rPr lang="en-US" dirty="0" smtClean="0"/>
              <a:t> 2 </a:t>
            </a:r>
            <a:r>
              <a:rPr lang="en-US" dirty="0" err="1" smtClean="0"/>
              <a:t>cực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1219200" y="1962150"/>
            <a:ext cx="381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8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hammer.wav"/>
          </p:stSnd>
        </p:sndAc>
      </p:transition>
    </mc:Choice>
    <mc:Fallback xmlns="">
      <p:transition spd="slow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213886" y="1127346"/>
            <a:ext cx="5253344" cy="747714"/>
          </a:xfrm>
        </p:spPr>
        <p:txBody>
          <a:bodyPr>
            <a:noAutofit/>
          </a:bodyPr>
          <a:lstStyle/>
          <a:p>
            <a:pPr algn="l"/>
            <a:r>
              <a:rPr sz="2800" dirty="0" smtClean="0">
                <a:solidFill>
                  <a:srgbClr val="00B050"/>
                </a:solidFill>
              </a:rPr>
              <a:t>1. </a:t>
            </a:r>
            <a:r>
              <a:rPr sz="2800" u="sng" dirty="0" err="1" smtClean="0">
                <a:solidFill>
                  <a:srgbClr val="00B050"/>
                </a:solidFill>
              </a:rPr>
              <a:t>Vẽ</a:t>
            </a:r>
            <a:r>
              <a:rPr sz="2800" u="sng" dirty="0" smtClean="0">
                <a:solidFill>
                  <a:srgbClr val="00B050"/>
                </a:solidFill>
              </a:rPr>
              <a:t> </a:t>
            </a:r>
            <a:r>
              <a:rPr sz="2800" u="sng" dirty="0" err="1" smtClean="0">
                <a:solidFill>
                  <a:srgbClr val="00B050"/>
                </a:solidFill>
              </a:rPr>
              <a:t>sơ</a:t>
            </a:r>
            <a:r>
              <a:rPr sz="2800" u="sng" dirty="0" smtClean="0">
                <a:solidFill>
                  <a:srgbClr val="00B050"/>
                </a:solidFill>
              </a:rPr>
              <a:t> </a:t>
            </a:r>
            <a:r>
              <a:rPr sz="2800" u="sng" dirty="0" err="1" smtClean="0">
                <a:solidFill>
                  <a:srgbClr val="00B050"/>
                </a:solidFill>
              </a:rPr>
              <a:t>đồ</a:t>
            </a:r>
            <a:r>
              <a:rPr sz="2800" u="sng" dirty="0" smtClean="0">
                <a:solidFill>
                  <a:srgbClr val="00B050"/>
                </a:solidFill>
              </a:rPr>
              <a:t> </a:t>
            </a:r>
            <a:r>
              <a:rPr sz="2800" u="sng" dirty="0" err="1" smtClean="0">
                <a:solidFill>
                  <a:srgbClr val="00B050"/>
                </a:solidFill>
              </a:rPr>
              <a:t>lắp</a:t>
            </a:r>
            <a:r>
              <a:rPr sz="2800" u="sng" dirty="0" smtClean="0">
                <a:solidFill>
                  <a:srgbClr val="00B050"/>
                </a:solidFill>
              </a:rPr>
              <a:t> </a:t>
            </a:r>
            <a:r>
              <a:rPr sz="2800" u="sng" dirty="0" err="1" smtClean="0">
                <a:solidFill>
                  <a:srgbClr val="00B050"/>
                </a:solidFill>
              </a:rPr>
              <a:t>đặt</a:t>
            </a:r>
            <a:r>
              <a:rPr sz="2800" u="sng" dirty="0" smtClean="0">
                <a:solidFill>
                  <a:srgbClr val="00B050"/>
                </a:solidFill>
              </a:rPr>
              <a:t> </a:t>
            </a:r>
            <a:r>
              <a:rPr sz="2800" u="sng" dirty="0" err="1" smtClean="0">
                <a:solidFill>
                  <a:srgbClr val="00B050"/>
                </a:solidFill>
              </a:rPr>
              <a:t>mạch</a:t>
            </a:r>
            <a:r>
              <a:rPr sz="2800" u="sng" dirty="0" smtClean="0">
                <a:solidFill>
                  <a:srgbClr val="00B050"/>
                </a:solidFill>
              </a:rPr>
              <a:t> </a:t>
            </a:r>
            <a:r>
              <a:rPr sz="2800" u="sng" dirty="0" err="1" smtClean="0">
                <a:solidFill>
                  <a:srgbClr val="00B050"/>
                </a:solidFill>
              </a:rPr>
              <a:t>điện</a:t>
            </a:r>
            <a:r>
              <a:rPr sz="2800" dirty="0" smtClean="0">
                <a:solidFill>
                  <a:srgbClr val="00B050"/>
                </a:solidFill>
              </a:rPr>
              <a:t>:</a:t>
            </a:r>
            <a:endParaRPr lang="vi-VN" sz="28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5158308" y="2261453"/>
            <a:ext cx="3346704" cy="2057400"/>
          </a:xfrm>
        </p:spPr>
        <p:txBody>
          <a:bodyPr>
            <a:normAutofit/>
          </a:bodyPr>
          <a:lstStyle/>
          <a:p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2" name="Text Placeholder 10"/>
          <p:cNvSpPr txBox="1">
            <a:spLocks/>
          </p:cNvSpPr>
          <p:nvPr/>
        </p:nvSpPr>
        <p:spPr>
          <a:xfrm>
            <a:off x="533400" y="1840706"/>
            <a:ext cx="4643470" cy="479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, </a:t>
            </a:r>
            <a:r>
              <a:rPr kumimoji="0" lang="en-US" sz="28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8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kumimoji="0" lang="en-US" sz="28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sơ</a:t>
            </a:r>
            <a:r>
              <a:rPr kumimoji="0" lang="en-US" sz="28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đồ</a:t>
            </a:r>
            <a:r>
              <a:rPr kumimoji="0" lang="en-US" sz="28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nguyên</a:t>
            </a:r>
            <a:r>
              <a:rPr kumimoji="0" lang="en-US" sz="28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lý</a:t>
            </a:r>
            <a:r>
              <a:rPr kumimoji="0" lang="en-US" sz="28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vi-VN" sz="2800" b="1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13886" y="858857"/>
            <a:ext cx="67238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II/ NỘI DUNG VÀ TRÌNH TỰ THỰC HÀNH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342" y="-95250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</a:rPr>
              <a:t>Tiết</a:t>
            </a:r>
            <a:r>
              <a:rPr lang="en-US" sz="2800" b="1" dirty="0">
                <a:solidFill>
                  <a:srgbClr val="0000FF"/>
                </a:solidFill>
              </a:rPr>
              <a:t> 25,26 -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 10: THỰC HÀNH:</a:t>
            </a:r>
          </a:p>
          <a:p>
            <a:pPr algn="ctr"/>
            <a:r>
              <a:rPr lang="en-US" sz="2800" b="1" dirty="0" err="1">
                <a:solidFill>
                  <a:srgbClr val="0000FF"/>
                </a:solidFill>
              </a:rPr>
              <a:t>Lắp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mạch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điện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một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công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tắc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cực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điều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khiển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hai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đèn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886" y="2285529"/>
            <a:ext cx="89880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</a:rPr>
              <a:t>- </a:t>
            </a:r>
            <a:r>
              <a:rPr lang="en-US" sz="2600" dirty="0" err="1" smtClean="0">
                <a:solidFill>
                  <a:srgbClr val="0000FF"/>
                </a:solidFill>
              </a:rPr>
              <a:t>Công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dụng</a:t>
            </a:r>
            <a:r>
              <a:rPr lang="en-US" sz="2600" dirty="0" smtClean="0">
                <a:solidFill>
                  <a:srgbClr val="0000FF"/>
                </a:solidFill>
              </a:rPr>
              <a:t>: </a:t>
            </a:r>
            <a:r>
              <a:rPr lang="en-US" sz="2600" dirty="0" err="1" smtClean="0">
                <a:solidFill>
                  <a:srgbClr val="0000FF"/>
                </a:solidFill>
              </a:rPr>
              <a:t>Dùng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để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chuyển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đổi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thắp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sáng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luân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phiên</a:t>
            </a:r>
            <a:r>
              <a:rPr lang="en-US" sz="2600" dirty="0" smtClean="0">
                <a:solidFill>
                  <a:srgbClr val="0000FF"/>
                </a:solidFill>
              </a:rPr>
              <a:t> 2 </a:t>
            </a:r>
            <a:r>
              <a:rPr lang="en-US" sz="2600" dirty="0" err="1" smtClean="0">
                <a:solidFill>
                  <a:srgbClr val="0000FF"/>
                </a:solidFill>
              </a:rPr>
              <a:t>đèn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54" y="2777972"/>
            <a:ext cx="88645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600" dirty="0" err="1" smtClean="0">
                <a:solidFill>
                  <a:srgbClr val="0000FF"/>
                </a:solidFill>
              </a:rPr>
              <a:t>Nguyên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lý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hoạt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động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mạch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điện</a:t>
            </a:r>
            <a:r>
              <a:rPr lang="en-US" sz="2600" dirty="0" smtClean="0">
                <a:solidFill>
                  <a:srgbClr val="0000FF"/>
                </a:solidFill>
              </a:rPr>
              <a:t>: </a:t>
            </a:r>
            <a:r>
              <a:rPr lang="en-US" sz="2600" dirty="0" err="1" smtClean="0">
                <a:solidFill>
                  <a:srgbClr val="0000FF"/>
                </a:solidFill>
              </a:rPr>
              <a:t>Cực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động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công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tắc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ba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cực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được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nối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với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công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tắc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hai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cực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và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nối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vào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cầu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chì</a:t>
            </a:r>
            <a:r>
              <a:rPr lang="en-US" sz="2600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2600" dirty="0" smtClean="0">
                <a:solidFill>
                  <a:srgbClr val="0000FF"/>
                </a:solidFill>
              </a:rPr>
              <a:t>+  </a:t>
            </a:r>
            <a:r>
              <a:rPr lang="en-US" sz="2600" dirty="0" err="1" smtClean="0">
                <a:solidFill>
                  <a:srgbClr val="0000FF"/>
                </a:solidFill>
              </a:rPr>
              <a:t>Khi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cực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động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công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tắc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ba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cực</a:t>
            </a:r>
            <a:r>
              <a:rPr lang="en-US" sz="2600" dirty="0" smtClean="0">
                <a:solidFill>
                  <a:srgbClr val="0000FF"/>
                </a:solidFill>
              </a:rPr>
              <a:t> ở </a:t>
            </a:r>
            <a:r>
              <a:rPr lang="en-US" sz="2600" dirty="0" err="1" smtClean="0">
                <a:solidFill>
                  <a:srgbClr val="0000FF"/>
                </a:solidFill>
              </a:rPr>
              <a:t>vị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trí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chốt</a:t>
            </a:r>
            <a:r>
              <a:rPr lang="en-US" sz="2600" dirty="0" smtClean="0">
                <a:solidFill>
                  <a:srgbClr val="0000FF"/>
                </a:solidFill>
              </a:rPr>
              <a:t> 1 </a:t>
            </a:r>
            <a:r>
              <a:rPr lang="en-US" sz="2600" dirty="0" err="1" smtClean="0">
                <a:solidFill>
                  <a:srgbClr val="0000FF"/>
                </a:solidFill>
              </a:rPr>
              <a:t>thì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đèn</a:t>
            </a:r>
            <a:r>
              <a:rPr lang="en-US" sz="2600" dirty="0" smtClean="0">
                <a:solidFill>
                  <a:srgbClr val="0000FF"/>
                </a:solidFill>
              </a:rPr>
              <a:t> 1 </a:t>
            </a:r>
            <a:r>
              <a:rPr lang="en-US" sz="2600" dirty="0" err="1" smtClean="0">
                <a:solidFill>
                  <a:srgbClr val="0000FF"/>
                </a:solidFill>
              </a:rPr>
              <a:t>sáng</a:t>
            </a:r>
            <a:r>
              <a:rPr lang="en-US" sz="2600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2600" dirty="0" smtClean="0">
                <a:solidFill>
                  <a:srgbClr val="0000FF"/>
                </a:solidFill>
              </a:rPr>
              <a:t>+ </a:t>
            </a:r>
            <a:r>
              <a:rPr lang="en-US" sz="2600" dirty="0" err="1">
                <a:solidFill>
                  <a:srgbClr val="0000FF"/>
                </a:solidFill>
              </a:rPr>
              <a:t>Khi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cực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động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của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công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tắc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ba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cực</a:t>
            </a:r>
            <a:r>
              <a:rPr lang="en-US" sz="2600" dirty="0">
                <a:solidFill>
                  <a:srgbClr val="0000FF"/>
                </a:solidFill>
              </a:rPr>
              <a:t> ở </a:t>
            </a:r>
            <a:r>
              <a:rPr lang="en-US" sz="2600" dirty="0" err="1">
                <a:solidFill>
                  <a:srgbClr val="0000FF"/>
                </a:solidFill>
              </a:rPr>
              <a:t>vị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trí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chốt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smtClean="0">
                <a:solidFill>
                  <a:srgbClr val="0000FF"/>
                </a:solidFill>
              </a:rPr>
              <a:t>2 </a:t>
            </a:r>
            <a:r>
              <a:rPr lang="en-US" sz="2600" dirty="0" err="1">
                <a:solidFill>
                  <a:srgbClr val="0000FF"/>
                </a:solidFill>
              </a:rPr>
              <a:t>thì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đèn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smtClean="0">
                <a:solidFill>
                  <a:srgbClr val="0000FF"/>
                </a:solidFill>
              </a:rPr>
              <a:t>2 </a:t>
            </a:r>
            <a:r>
              <a:rPr lang="en-US" sz="2600" dirty="0" err="1">
                <a:solidFill>
                  <a:srgbClr val="0000FF"/>
                </a:solidFill>
              </a:rPr>
              <a:t>sáng</a:t>
            </a:r>
            <a:r>
              <a:rPr lang="en-US" sz="2600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2600" dirty="0" smtClean="0">
                <a:solidFill>
                  <a:srgbClr val="0000FF"/>
                </a:solidFill>
              </a:rPr>
              <a:t>+ </a:t>
            </a:r>
            <a:r>
              <a:rPr lang="en-US" sz="2600" dirty="0" err="1" smtClean="0">
                <a:solidFill>
                  <a:srgbClr val="0000FF"/>
                </a:solidFill>
              </a:rPr>
              <a:t>Muốn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tắt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cả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hai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đèn</a:t>
            </a:r>
            <a:r>
              <a:rPr lang="en-US" sz="2600" dirty="0" smtClean="0">
                <a:solidFill>
                  <a:srgbClr val="0000FF"/>
                </a:solidFill>
              </a:rPr>
              <a:t> ta </a:t>
            </a:r>
            <a:r>
              <a:rPr lang="en-US" sz="2600" dirty="0" err="1" smtClean="0">
                <a:solidFill>
                  <a:srgbClr val="0000FF"/>
                </a:solidFill>
              </a:rPr>
              <a:t>cần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tắt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công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tắc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hai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cực</a:t>
            </a:r>
            <a:endParaRPr lang="en-US" sz="2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7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chimes.wav"/>
          </p:stSnd>
        </p:sndAc>
      </p:transition>
    </mc:Choice>
    <mc:Fallback xmlns="">
      <p:transition spd="slow" advClick="0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5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143240" y="2678907"/>
            <a:ext cx="3346704" cy="2057400"/>
          </a:xfrm>
        </p:spPr>
        <p:txBody>
          <a:bodyPr>
            <a:normAutofit/>
          </a:bodyPr>
          <a:lstStyle/>
          <a:p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251520" y="1653648"/>
            <a:ext cx="8784976" cy="1566174"/>
          </a:xfrm>
          <a:solidFill>
            <a:srgbClr val="66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err="1" smtClean="0"/>
              <a:t>Từ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sơ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đồ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nguyên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lý</a:t>
            </a:r>
            <a:r>
              <a:rPr lang="en-US" sz="4000" b="1" dirty="0" smtClean="0"/>
              <a:t> , </a:t>
            </a:r>
            <a:r>
              <a:rPr lang="en-US" sz="4000" b="1" dirty="0" err="1" smtClean="0"/>
              <a:t>em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hãy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vẽ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sơ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đồ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lắp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đặt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mạch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điện</a:t>
            </a:r>
            <a:r>
              <a:rPr lang="en-US" sz="4000" b="1" dirty="0" smtClean="0"/>
              <a:t> ?</a:t>
            </a:r>
            <a:endParaRPr lang="en-US" sz="4000" b="1" dirty="0"/>
          </a:p>
        </p:txBody>
      </p:sp>
      <p:pic>
        <p:nvPicPr>
          <p:cNvPr id="10" name="Picture 5" descr="b3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8588" y="3667125"/>
            <a:ext cx="13954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0"/>
          <p:cNvSpPr txBox="1">
            <a:spLocks/>
          </p:cNvSpPr>
          <p:nvPr/>
        </p:nvSpPr>
        <p:spPr>
          <a:xfrm>
            <a:off x="457200" y="357504"/>
            <a:ext cx="7099722" cy="15001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en-US" sz="2400" b="1" i="0" u="none" strike="noStrike" kern="1200" cap="none" spc="0" normalizeH="0" noProof="0" dirty="0" smtClean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b , </a:t>
            </a:r>
            <a:r>
              <a:rPr kumimoji="0" lang="en-US" sz="32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Vẽ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sơ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đồ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lắp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đặt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mạch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điện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lang="en-US" sz="2400" b="1" baseline="0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en-US" sz="2400" b="1" i="0" u="none" strike="noStrike" kern="1200" cap="none" spc="0" normalizeH="0" noProof="0" dirty="0" smtClean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5" descr="b3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25"/>
            <a:ext cx="117632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20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chimes.wav"/>
          </p:stSnd>
        </p:sndAc>
      </p:transition>
    </mc:Choice>
    <mc:Fallback xmlns="">
      <p:transition spd="slow" advClick="0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685800" y="114300"/>
            <a:ext cx="5888736" cy="479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vi-VN" u="sng" dirty="0" smtClean="0">
                <a:solidFill>
                  <a:schemeClr val="tx1"/>
                </a:solidFill>
              </a:rPr>
              <a:t> </a:t>
            </a:r>
            <a:r>
              <a:rPr lang="en-US" u="sng" dirty="0" smtClean="0">
                <a:solidFill>
                  <a:schemeClr val="tx1"/>
                </a:solidFill>
              </a:rPr>
              <a:t>S</a:t>
            </a:r>
            <a:r>
              <a:rPr lang="vi-VN" u="sng" dirty="0" smtClean="0">
                <a:solidFill>
                  <a:schemeClr val="tx1"/>
                </a:solidFill>
              </a:rPr>
              <a:t>ơ đồ lắp đặt </a:t>
            </a:r>
            <a:r>
              <a:rPr lang="vi-VN" dirty="0" smtClean="0">
                <a:solidFill>
                  <a:schemeClr val="tx1"/>
                </a:solidFill>
              </a:rPr>
              <a:t>:</a:t>
            </a:r>
            <a:endParaRPr lang="vi-VN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47800" y="1257300"/>
            <a:ext cx="6553200" cy="95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28800" y="866830"/>
            <a:ext cx="6477000" cy="9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714480" y="1513942"/>
            <a:ext cx="1868646" cy="1819808"/>
          </a:xfrm>
          <a:prstGeom prst="rect">
            <a:avLst/>
          </a:prstGeom>
          <a:solidFill>
            <a:srgbClr val="9966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000232" y="2571750"/>
            <a:ext cx="428628" cy="482207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643174" y="2631896"/>
            <a:ext cx="566888" cy="42206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16200000" flipH="1">
            <a:off x="2789496" y="2864567"/>
            <a:ext cx="201279" cy="652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922782" y="2981353"/>
            <a:ext cx="14488" cy="678411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911745" y="3665754"/>
            <a:ext cx="2512457" cy="34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3848100" y="2076450"/>
            <a:ext cx="1295400" cy="1588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5405545" y="1720793"/>
            <a:ext cx="25623" cy="195838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85344" y="1593760"/>
            <a:ext cx="4286" cy="1396709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386010" y="866831"/>
            <a:ext cx="0" cy="2529756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386010" y="2990469"/>
            <a:ext cx="1199334" cy="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334000" y="1621133"/>
            <a:ext cx="0" cy="178566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352338" y="3396587"/>
            <a:ext cx="1981662" cy="102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lowchart: Summing Junction 90"/>
          <p:cNvSpPr/>
          <p:nvPr/>
        </p:nvSpPr>
        <p:spPr>
          <a:xfrm>
            <a:off x="4283306" y="1364018"/>
            <a:ext cx="612648" cy="459486"/>
          </a:xfrm>
          <a:prstGeom prst="flowChartSummingJunc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 flipV="1">
            <a:off x="5431167" y="1707368"/>
            <a:ext cx="2242458" cy="134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334000" y="1621133"/>
            <a:ext cx="22494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Flowchart: Summing Junction 100"/>
          <p:cNvSpPr/>
          <p:nvPr/>
        </p:nvSpPr>
        <p:spPr>
          <a:xfrm>
            <a:off x="7561362" y="1391390"/>
            <a:ext cx="612648" cy="459486"/>
          </a:xfrm>
          <a:prstGeom prst="flowChartSummingJunc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ontent Placeholder 2"/>
          <p:cNvSpPr>
            <a:spLocks noGrp="1"/>
          </p:cNvSpPr>
          <p:nvPr>
            <p:ph sz="half" idx="2"/>
          </p:nvPr>
        </p:nvSpPr>
        <p:spPr>
          <a:xfrm>
            <a:off x="1447800" y="659730"/>
            <a:ext cx="533400" cy="8001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45720" indent="0">
              <a:buNone/>
            </a:pPr>
            <a:r>
              <a:rPr lang="en-US" sz="3800" b="1" dirty="0" smtClean="0">
                <a:solidFill>
                  <a:schemeClr val="tx1"/>
                </a:solidFill>
              </a:rPr>
              <a:t>O</a:t>
            </a:r>
          </a:p>
          <a:p>
            <a:pPr marL="45720" indent="0">
              <a:buNone/>
            </a:pPr>
            <a:r>
              <a:rPr lang="en-US" sz="3800" b="1" dirty="0">
                <a:solidFill>
                  <a:schemeClr val="tx1"/>
                </a:solidFill>
              </a:rPr>
              <a:t>A</a:t>
            </a:r>
            <a:endParaRPr lang="en-US" sz="38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                       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3048000" y="2712490"/>
            <a:ext cx="1447800" cy="1166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1526955" y="1973457"/>
            <a:ext cx="1446620" cy="71438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utoShape 105"/>
          <p:cNvSpPr>
            <a:spLocks noChangeArrowheads="1"/>
          </p:cNvSpPr>
          <p:nvPr/>
        </p:nvSpPr>
        <p:spPr bwMode="auto">
          <a:xfrm>
            <a:off x="152400" y="1504950"/>
            <a:ext cx="1776413" cy="898922"/>
          </a:xfrm>
          <a:prstGeom prst="wedgeRoundRectCallout">
            <a:avLst>
              <a:gd name="adj1" fmla="val 56069"/>
              <a:gd name="adj2" fmla="val 128178"/>
              <a:gd name="adj3" fmla="val 16667"/>
            </a:avLst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err="1" smtClean="0">
                <a:latin typeface=".VnTime" pitchFamily="34" charset="0"/>
              </a:rPr>
              <a:t>Công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tắc</a:t>
            </a:r>
            <a:r>
              <a:rPr lang="en-US" sz="2400" b="1" dirty="0" smtClean="0">
                <a:latin typeface=".VnTime" pitchFamily="34" charset="0"/>
              </a:rPr>
              <a:t> 2 </a:t>
            </a:r>
            <a:r>
              <a:rPr lang="en-US" sz="2400" b="1" dirty="0" err="1" smtClean="0">
                <a:latin typeface=".VnTime" pitchFamily="34" charset="0"/>
              </a:rPr>
              <a:t>cực</a:t>
            </a:r>
            <a:endParaRPr lang="en-US" sz="2400" b="1" dirty="0">
              <a:latin typeface=".VnTime" pitchFamily="34" charset="0"/>
            </a:endParaRPr>
          </a:p>
        </p:txBody>
      </p:sp>
      <p:sp>
        <p:nvSpPr>
          <p:cNvPr id="60" name="AutoShape 105"/>
          <p:cNvSpPr>
            <a:spLocks noChangeArrowheads="1"/>
          </p:cNvSpPr>
          <p:nvPr/>
        </p:nvSpPr>
        <p:spPr bwMode="auto">
          <a:xfrm>
            <a:off x="180964" y="4267200"/>
            <a:ext cx="1876436" cy="819150"/>
          </a:xfrm>
          <a:prstGeom prst="wedgeRoundRectCallout">
            <a:avLst>
              <a:gd name="adj1" fmla="val 84476"/>
              <a:gd name="adj2" fmla="val -191064"/>
              <a:gd name="adj3" fmla="val 16667"/>
            </a:avLst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err="1" smtClean="0">
                <a:latin typeface=".VnTime" pitchFamily="34" charset="0"/>
              </a:rPr>
              <a:t>Công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tắc</a:t>
            </a:r>
            <a:r>
              <a:rPr lang="en-US" sz="2400" b="1" dirty="0" smtClean="0">
                <a:latin typeface=".VnTime" pitchFamily="34" charset="0"/>
              </a:rPr>
              <a:t> 3 </a:t>
            </a:r>
            <a:r>
              <a:rPr lang="en-US" sz="2400" b="1" dirty="0" err="1" smtClean="0">
                <a:latin typeface=".VnTime" pitchFamily="34" charset="0"/>
              </a:rPr>
              <a:t>cực</a:t>
            </a:r>
            <a:endParaRPr lang="en-US" sz="2400" b="1" dirty="0">
              <a:latin typeface=".VnTime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2214546" y="2786064"/>
            <a:ext cx="626656" cy="107157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V="1">
            <a:off x="2051437" y="2730113"/>
            <a:ext cx="169072" cy="157146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rot="5400000">
            <a:off x="1949772" y="1930723"/>
            <a:ext cx="609600" cy="215254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199290" y="271364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209800" y="287655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895600" y="295275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037490" y="265846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819400" y="274517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8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66"/>
          <p:cNvSpPr>
            <a:spLocks noGrp="1"/>
          </p:cNvSpPr>
          <p:nvPr>
            <p:ph type="title"/>
          </p:nvPr>
        </p:nvSpPr>
        <p:spPr>
          <a:xfrm>
            <a:off x="1994370" y="2743610"/>
            <a:ext cx="6512511" cy="857250"/>
          </a:xfrm>
        </p:spPr>
        <p:txBody>
          <a:bodyPr/>
          <a:lstStyle/>
          <a:p>
            <a:pPr marL="0" indent="0">
              <a:buNone/>
            </a:pP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133" name="Content Placeholder 132"/>
          <p:cNvSpPr>
            <a:spLocks noGrp="1"/>
          </p:cNvSpPr>
          <p:nvPr>
            <p:ph sz="half" idx="2"/>
          </p:nvPr>
        </p:nvSpPr>
        <p:spPr>
          <a:xfrm>
            <a:off x="5093977" y="3314700"/>
            <a:ext cx="3385489" cy="13500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1000" dirty="0" smtClean="0"/>
              <a:t>.</a:t>
            </a:r>
            <a:endParaRPr lang="en-US" sz="1000" dirty="0"/>
          </a:p>
        </p:txBody>
      </p:sp>
      <p:graphicFrame>
        <p:nvGraphicFramePr>
          <p:cNvPr id="42" name="Content Placeholder 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94680360"/>
              </p:ext>
            </p:extLst>
          </p:nvPr>
        </p:nvGraphicFramePr>
        <p:xfrm>
          <a:off x="457200" y="514350"/>
          <a:ext cx="8547003" cy="4412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96"/>
                <a:gridCol w="4350685"/>
                <a:gridCol w="1350212"/>
                <a:gridCol w="2246010"/>
              </a:tblGrid>
              <a:tr h="61063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Tên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dụng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cụ</a:t>
                      </a:r>
                      <a:r>
                        <a:rPr lang="en-US" sz="2000" dirty="0" smtClean="0"/>
                        <a:t> , </a:t>
                      </a:r>
                      <a:r>
                        <a:rPr lang="en-US" sz="2000" dirty="0" err="1" smtClean="0"/>
                        <a:t>vật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liệu</a:t>
                      </a:r>
                      <a:r>
                        <a:rPr lang="en-US" sz="2000" dirty="0" smtClean="0"/>
                        <a:t> , </a:t>
                      </a:r>
                      <a:r>
                        <a:rPr lang="en-US" sz="2000" dirty="0" err="1" smtClean="0"/>
                        <a:t>thiết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bị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Số</a:t>
                      </a:r>
                      <a:r>
                        <a:rPr lang="en-US" sz="1800" dirty="0" smtClean="0"/>
                        <a:t> l</a:t>
                      </a:r>
                      <a:r>
                        <a:rPr lang="vi-VN" sz="1800" dirty="0" smtClean="0"/>
                        <a:t>ượng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Yêu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cầu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kỹ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thuật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 marT="34290" marB="34290"/>
                </a:tc>
              </a:tr>
              <a:tr h="380151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</a:t>
                      </a:r>
                    </a:p>
                    <a:p>
                      <a:r>
                        <a:rPr lang="en-US" sz="1500" dirty="0" smtClean="0"/>
                        <a:t>2</a:t>
                      </a:r>
                    </a:p>
                    <a:p>
                      <a:r>
                        <a:rPr lang="en-US" sz="1500" dirty="0" smtClean="0"/>
                        <a:t>3</a:t>
                      </a:r>
                    </a:p>
                    <a:p>
                      <a:r>
                        <a:rPr lang="en-US" sz="1500" dirty="0" smtClean="0"/>
                        <a:t>4</a:t>
                      </a:r>
                    </a:p>
                    <a:p>
                      <a:r>
                        <a:rPr lang="en-US" sz="1500" dirty="0" smtClean="0"/>
                        <a:t>5</a:t>
                      </a:r>
                    </a:p>
                    <a:p>
                      <a:r>
                        <a:rPr lang="en-US" sz="1500" dirty="0" smtClean="0"/>
                        <a:t>6</a:t>
                      </a:r>
                    </a:p>
                    <a:p>
                      <a:r>
                        <a:rPr lang="en-US" sz="1500" dirty="0" smtClean="0"/>
                        <a:t>7</a:t>
                      </a:r>
                    </a:p>
                    <a:p>
                      <a:r>
                        <a:rPr lang="en-US" sz="1500" dirty="0" smtClean="0"/>
                        <a:t>8</a:t>
                      </a:r>
                    </a:p>
                    <a:p>
                      <a:r>
                        <a:rPr lang="en-US" sz="1500" dirty="0" smtClean="0"/>
                        <a:t>9</a:t>
                      </a:r>
                    </a:p>
                    <a:p>
                      <a:r>
                        <a:rPr lang="en-US" sz="1500" dirty="0" smtClean="0"/>
                        <a:t>10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500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500" dirty="0" smtClean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286" name="Text Placeholder 3"/>
          <p:cNvSpPr txBox="1">
            <a:spLocks/>
          </p:cNvSpPr>
          <p:nvPr/>
        </p:nvSpPr>
        <p:spPr>
          <a:xfrm>
            <a:off x="108888" y="-236562"/>
            <a:ext cx="7063444" cy="6187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/>
              <a:t>2</a:t>
            </a:r>
            <a:r>
              <a:rPr lang="vi-VN" dirty="0" smtClean="0"/>
              <a:t>,</a:t>
            </a:r>
            <a:r>
              <a:rPr lang="en-US" dirty="0" err="1" smtClean="0"/>
              <a:t>Lập</a:t>
            </a:r>
            <a:r>
              <a:rPr lang="en-US" dirty="0"/>
              <a:t> </a:t>
            </a:r>
            <a:r>
              <a:rPr lang="en-US" dirty="0" err="1" smtClean="0"/>
              <a:t>bảng</a:t>
            </a:r>
            <a:r>
              <a:rPr lang="en-US" dirty="0"/>
              <a:t> </a:t>
            </a:r>
            <a:r>
              <a:rPr lang="en-US" dirty="0" err="1" smtClean="0"/>
              <a:t>dự</a:t>
            </a:r>
            <a:r>
              <a:rPr lang="en-US" dirty="0"/>
              <a:t> </a:t>
            </a:r>
            <a:r>
              <a:rPr lang="en-US" dirty="0" err="1"/>
              <a:t>trù</a:t>
            </a:r>
            <a:r>
              <a:rPr lang="en-US" dirty="0"/>
              <a:t> </a:t>
            </a:r>
            <a:r>
              <a:rPr lang="en-US" dirty="0" err="1" smtClean="0"/>
              <a:t>vật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r>
              <a:rPr lang="en-US" dirty="0"/>
              <a:t> </a:t>
            </a:r>
            <a:r>
              <a:rPr lang="en-US" dirty="0" err="1" smtClean="0"/>
              <a:t>và</a:t>
            </a:r>
            <a:r>
              <a:rPr lang="en-US" dirty="0"/>
              <a:t> </a:t>
            </a:r>
            <a:r>
              <a:rPr lang="en-US" dirty="0" err="1" smtClean="0"/>
              <a:t>thiết</a:t>
            </a:r>
            <a:r>
              <a:rPr lang="en-US" dirty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:</a:t>
            </a:r>
            <a:r>
              <a:rPr lang="vi-VN" dirty="0" smtClean="0"/>
              <a:t> </a:t>
            </a:r>
            <a:endParaRPr lang="vi-VN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943035"/>
              </p:ext>
            </p:extLst>
          </p:nvPr>
        </p:nvGraphicFramePr>
        <p:xfrm>
          <a:off x="6602408" y="2978873"/>
          <a:ext cx="2300342" cy="1718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0342"/>
              </a:tblGrid>
              <a:tr h="1718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Đèn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sáng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tức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là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các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vật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liệu</a:t>
                      </a:r>
                      <a:r>
                        <a:rPr lang="en-US" sz="1800" dirty="0" smtClean="0"/>
                        <a:t> , </a:t>
                      </a:r>
                      <a:r>
                        <a:rPr lang="en-US" sz="1800" dirty="0" err="1" smtClean="0"/>
                        <a:t>thiết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bị</a:t>
                      </a:r>
                      <a:r>
                        <a:rPr lang="en-US" sz="1800" dirty="0" smtClean="0"/>
                        <a:t>  </a:t>
                      </a:r>
                      <a:r>
                        <a:rPr lang="en-US" sz="1800" dirty="0" err="1" smtClean="0"/>
                        <a:t>tốt</a:t>
                      </a:r>
                      <a:r>
                        <a:rPr lang="en-US" sz="1800" dirty="0" smtClean="0"/>
                        <a:t> .</a:t>
                      </a:r>
                      <a:r>
                        <a:rPr lang="en-US" sz="1800" dirty="0" err="1" smtClean="0"/>
                        <a:t>Làm</a:t>
                      </a:r>
                      <a:r>
                        <a:rPr lang="en-US" sz="1800" dirty="0" smtClean="0"/>
                        <a:t> </a:t>
                      </a:r>
                      <a:r>
                        <a:rPr lang="vi-VN" sz="1800" dirty="0" smtClean="0"/>
                        <a:t>được</a:t>
                      </a:r>
                      <a:r>
                        <a:rPr lang="en-US" sz="1800" dirty="0" smtClean="0"/>
                        <a:t> </a:t>
                      </a:r>
                      <a:r>
                        <a:rPr lang="vi-VN" sz="1800" dirty="0" smtClean="0"/>
                        <a:t>đúng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chức</a:t>
                      </a:r>
                      <a:r>
                        <a:rPr lang="en-US" sz="1800" dirty="0" smtClean="0"/>
                        <a:t> n</a:t>
                      </a:r>
                      <a:r>
                        <a:rPr lang="vi-VN" sz="1800" dirty="0" smtClean="0"/>
                        <a:t>ă</a:t>
                      </a:r>
                      <a:r>
                        <a:rPr lang="en-US" sz="1800" dirty="0" err="1" smtClean="0"/>
                        <a:t>ng</a:t>
                      </a:r>
                      <a:r>
                        <a:rPr lang="en-US" sz="1800" dirty="0" smtClean="0"/>
                        <a:t> 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52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66"/>
          <p:cNvSpPr>
            <a:spLocks noGrp="1"/>
          </p:cNvSpPr>
          <p:nvPr>
            <p:ph type="title"/>
          </p:nvPr>
        </p:nvSpPr>
        <p:spPr>
          <a:xfrm>
            <a:off x="1994370" y="2743610"/>
            <a:ext cx="6512511" cy="857250"/>
          </a:xfrm>
        </p:spPr>
        <p:txBody>
          <a:bodyPr/>
          <a:lstStyle/>
          <a:p>
            <a:pPr marL="0" indent="0">
              <a:buNone/>
            </a:pP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30809" y="594677"/>
            <a:ext cx="4648200" cy="479822"/>
          </a:xfrm>
        </p:spPr>
        <p:txBody>
          <a:bodyPr/>
          <a:lstStyle/>
          <a:p>
            <a:pPr algn="l"/>
            <a:r>
              <a:rPr lang="en-US" sz="900" dirty="0" smtClean="0"/>
              <a:t>.</a:t>
            </a:r>
            <a:endParaRPr lang="en-US" sz="900" dirty="0"/>
          </a:p>
        </p:txBody>
      </p:sp>
      <p:sp>
        <p:nvSpPr>
          <p:cNvPr id="133" name="Content Placeholder 132"/>
          <p:cNvSpPr>
            <a:spLocks noGrp="1"/>
          </p:cNvSpPr>
          <p:nvPr>
            <p:ph sz="half" idx="2"/>
          </p:nvPr>
        </p:nvSpPr>
        <p:spPr>
          <a:xfrm>
            <a:off x="5093977" y="3314700"/>
            <a:ext cx="3385489" cy="13500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1000" dirty="0" smtClean="0"/>
              <a:t>.</a:t>
            </a:r>
            <a:endParaRPr lang="en-US" sz="1000" dirty="0"/>
          </a:p>
        </p:txBody>
      </p:sp>
      <p:sp>
        <p:nvSpPr>
          <p:cNvPr id="286" name="Text Placeholder 3"/>
          <p:cNvSpPr txBox="1">
            <a:spLocks/>
          </p:cNvSpPr>
          <p:nvPr/>
        </p:nvSpPr>
        <p:spPr>
          <a:xfrm>
            <a:off x="108888" y="175893"/>
            <a:ext cx="7919496" cy="6187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3</a:t>
            </a:r>
            <a:r>
              <a:rPr lang="vi-VN" dirty="0" smtClean="0"/>
              <a:t>,</a:t>
            </a:r>
            <a:r>
              <a:rPr lang="en-US" dirty="0" err="1" smtClean="0"/>
              <a:t>Lập</a:t>
            </a:r>
            <a:r>
              <a:rPr lang="en-US" dirty="0"/>
              <a:t> </a:t>
            </a:r>
            <a:r>
              <a:rPr lang="en-US" dirty="0" err="1" smtClean="0"/>
              <a:t>bảng</a:t>
            </a:r>
            <a:r>
              <a:rPr lang="en-US" dirty="0"/>
              <a:t> </a:t>
            </a:r>
            <a:r>
              <a:rPr lang="en-US" dirty="0" err="1" smtClean="0"/>
              <a:t>dự</a:t>
            </a:r>
            <a:r>
              <a:rPr lang="en-US" dirty="0"/>
              <a:t> </a:t>
            </a:r>
            <a:r>
              <a:rPr lang="en-US" dirty="0" err="1"/>
              <a:t>trù</a:t>
            </a:r>
            <a:r>
              <a:rPr lang="en-US" dirty="0"/>
              <a:t> </a:t>
            </a:r>
            <a:r>
              <a:rPr lang="en-US" dirty="0" err="1" smtClean="0"/>
              <a:t>vật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r>
              <a:rPr lang="en-US" dirty="0"/>
              <a:t> </a:t>
            </a:r>
            <a:r>
              <a:rPr lang="en-US" dirty="0" err="1" smtClean="0"/>
              <a:t>và</a:t>
            </a:r>
            <a:r>
              <a:rPr lang="en-US" dirty="0"/>
              <a:t> </a:t>
            </a:r>
            <a:r>
              <a:rPr lang="en-US" dirty="0" err="1" smtClean="0"/>
              <a:t>thiết</a:t>
            </a:r>
            <a:r>
              <a:rPr lang="en-US" dirty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:</a:t>
            </a:r>
            <a:r>
              <a:rPr lang="vi-VN" dirty="0" smtClean="0"/>
              <a:t> </a:t>
            </a:r>
            <a:endParaRPr lang="vi-VN" dirty="0"/>
          </a:p>
        </p:txBody>
      </p:sp>
      <p:graphicFrame>
        <p:nvGraphicFramePr>
          <p:cNvPr id="39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857378"/>
              </p:ext>
            </p:extLst>
          </p:nvPr>
        </p:nvGraphicFramePr>
        <p:xfrm>
          <a:off x="285720" y="1005576"/>
          <a:ext cx="8682388" cy="3321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2"/>
                <a:gridCol w="4419600"/>
                <a:gridCol w="1371600"/>
                <a:gridCol w="2281586"/>
              </a:tblGrid>
              <a:tr h="49349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Tên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dụng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cụ</a:t>
                      </a:r>
                      <a:r>
                        <a:rPr lang="en-US" sz="1500" dirty="0" smtClean="0"/>
                        <a:t> , </a:t>
                      </a:r>
                      <a:r>
                        <a:rPr lang="en-US" sz="1500" dirty="0" err="1" smtClean="0"/>
                        <a:t>vật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liệu</a:t>
                      </a:r>
                      <a:r>
                        <a:rPr lang="en-US" sz="1500" dirty="0" smtClean="0"/>
                        <a:t> , </a:t>
                      </a:r>
                      <a:r>
                        <a:rPr lang="en-US" sz="1500" dirty="0" err="1" smtClean="0"/>
                        <a:t>thiết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bị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Số</a:t>
                      </a:r>
                      <a:r>
                        <a:rPr lang="en-US" sz="1400" dirty="0" smtClean="0"/>
                        <a:t> l</a:t>
                      </a:r>
                      <a:r>
                        <a:rPr lang="vi-VN" sz="1400" dirty="0" smtClean="0"/>
                        <a:t>ượng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Yêu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cầu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kỹ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thuật</a:t>
                      </a:r>
                      <a:r>
                        <a:rPr lang="en-US" sz="1500" dirty="0" smtClean="0"/>
                        <a:t> </a:t>
                      </a:r>
                      <a:endParaRPr lang="en-US" sz="1500" dirty="0"/>
                    </a:p>
                  </a:txBody>
                  <a:tcPr marT="34290" marB="34290"/>
                </a:tc>
              </a:tr>
              <a:tr h="2828368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</a:t>
                      </a:r>
                    </a:p>
                    <a:p>
                      <a:r>
                        <a:rPr lang="en-US" sz="1500" dirty="0" smtClean="0"/>
                        <a:t>2</a:t>
                      </a:r>
                    </a:p>
                    <a:p>
                      <a:r>
                        <a:rPr lang="en-US" sz="1500" dirty="0" smtClean="0"/>
                        <a:t>3</a:t>
                      </a:r>
                    </a:p>
                    <a:p>
                      <a:r>
                        <a:rPr lang="en-US" sz="1500" dirty="0" smtClean="0"/>
                        <a:t>4</a:t>
                      </a:r>
                    </a:p>
                    <a:p>
                      <a:r>
                        <a:rPr lang="en-US" sz="1500" dirty="0" smtClean="0"/>
                        <a:t>5</a:t>
                      </a:r>
                    </a:p>
                    <a:p>
                      <a:r>
                        <a:rPr lang="en-US" sz="1500" dirty="0" smtClean="0"/>
                        <a:t>6</a:t>
                      </a:r>
                    </a:p>
                    <a:p>
                      <a:r>
                        <a:rPr lang="en-US" sz="1500" dirty="0" smtClean="0"/>
                        <a:t>7</a:t>
                      </a:r>
                    </a:p>
                    <a:p>
                      <a:r>
                        <a:rPr lang="en-US" sz="1500" dirty="0" smtClean="0"/>
                        <a:t>8</a:t>
                      </a:r>
                    </a:p>
                    <a:p>
                      <a:r>
                        <a:rPr lang="en-US" sz="1500" dirty="0" smtClean="0"/>
                        <a:t>9</a:t>
                      </a:r>
                    </a:p>
                    <a:p>
                      <a:r>
                        <a:rPr lang="en-US" sz="1500" dirty="0" smtClean="0"/>
                        <a:t>10</a:t>
                      </a:r>
                    </a:p>
                    <a:p>
                      <a:r>
                        <a:rPr lang="en-US" sz="1500" dirty="0" smtClean="0"/>
                        <a:t>11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Bóng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vi-VN" sz="1600" b="1" dirty="0" smtClean="0"/>
                        <a:t>đèn</a:t>
                      </a:r>
                      <a:endParaRPr lang="en-US" sz="1600" b="1" dirty="0" smtClean="0"/>
                    </a:p>
                    <a:p>
                      <a:r>
                        <a:rPr lang="en-US" sz="1600" b="1" dirty="0" err="1" smtClean="0"/>
                        <a:t>Đui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vi-VN" sz="1600" b="1" dirty="0" smtClean="0"/>
                        <a:t>đèn</a:t>
                      </a:r>
                      <a:endParaRPr lang="en-US" sz="1600" b="1" dirty="0" smtClean="0"/>
                    </a:p>
                    <a:p>
                      <a:r>
                        <a:rPr lang="en-US" sz="1600" b="1" dirty="0" err="1" smtClean="0"/>
                        <a:t>Cầu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chì</a:t>
                      </a:r>
                      <a:endParaRPr lang="en-US" sz="1600" b="1" dirty="0" smtClean="0"/>
                    </a:p>
                    <a:p>
                      <a:r>
                        <a:rPr lang="en-US" sz="1600" b="1" dirty="0" err="1" smtClean="0"/>
                        <a:t>Công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tắc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2 </a:t>
                      </a:r>
                      <a:r>
                        <a:rPr lang="en-US" sz="1600" b="1" dirty="0" err="1" smtClean="0"/>
                        <a:t>cực</a:t>
                      </a:r>
                      <a:r>
                        <a:rPr lang="en-US" sz="1600" b="1" dirty="0" smtClean="0"/>
                        <a:t> </a:t>
                      </a:r>
                    </a:p>
                    <a:p>
                      <a:r>
                        <a:rPr lang="en-US" sz="1600" b="1" dirty="0" err="1" smtClean="0"/>
                        <a:t>Công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Tắc</a:t>
                      </a:r>
                      <a:r>
                        <a:rPr lang="en-US" sz="1600" b="1" baseline="0" dirty="0" smtClean="0"/>
                        <a:t> 3 </a:t>
                      </a:r>
                      <a:r>
                        <a:rPr lang="en-US" sz="1600" b="1" baseline="0" dirty="0" err="1" smtClean="0"/>
                        <a:t>cực</a:t>
                      </a:r>
                      <a:r>
                        <a:rPr lang="en-US" sz="1600" b="1" baseline="0" dirty="0" smtClean="0"/>
                        <a:t> </a:t>
                      </a:r>
                      <a:endParaRPr lang="en-US" sz="1600" b="1" dirty="0" smtClean="0"/>
                    </a:p>
                    <a:p>
                      <a:r>
                        <a:rPr lang="en-US" sz="1600" b="1" dirty="0" err="1" smtClean="0"/>
                        <a:t>Bảng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vi-VN" sz="1600" b="1" dirty="0" smtClean="0"/>
                        <a:t>đ</a:t>
                      </a:r>
                      <a:r>
                        <a:rPr lang="en-US" sz="1600" b="1" dirty="0" err="1" smtClean="0"/>
                        <a:t>iện</a:t>
                      </a:r>
                      <a:endParaRPr lang="en-US" sz="1600" b="1" dirty="0" smtClean="0"/>
                    </a:p>
                    <a:p>
                      <a:r>
                        <a:rPr lang="en-US" sz="1600" b="1" dirty="0" err="1" smtClean="0"/>
                        <a:t>Dây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dẫn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vi-VN" sz="1600" b="1" dirty="0" smtClean="0"/>
                        <a:t>đ</a:t>
                      </a:r>
                      <a:r>
                        <a:rPr lang="en-US" sz="1600" b="1" dirty="0" err="1" smtClean="0"/>
                        <a:t>iện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bọc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vi-VN" sz="1600" b="1" dirty="0" smtClean="0"/>
                        <a:t>đô</a:t>
                      </a:r>
                      <a:r>
                        <a:rPr lang="en-US" sz="1600" b="1" dirty="0" err="1" smtClean="0"/>
                        <a:t>i</a:t>
                      </a:r>
                      <a:endParaRPr lang="en-US" sz="1600" b="1" dirty="0" smtClean="0"/>
                    </a:p>
                    <a:p>
                      <a:r>
                        <a:rPr lang="en-US" sz="1600" b="1" dirty="0" err="1" smtClean="0"/>
                        <a:t>Tua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vít</a:t>
                      </a:r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Bút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thử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vi-VN" sz="1600" b="1" dirty="0" smtClean="0"/>
                        <a:t>đ</a:t>
                      </a:r>
                      <a:r>
                        <a:rPr lang="en-US" sz="1600" b="1" dirty="0" err="1" smtClean="0"/>
                        <a:t>iện</a:t>
                      </a:r>
                      <a:r>
                        <a:rPr lang="en-US" sz="1600" b="1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/>
                        <a:t>Kìm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tuốt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dây</a:t>
                      </a:r>
                      <a:r>
                        <a:rPr lang="en-US" sz="1600" b="1" dirty="0" smtClean="0"/>
                        <a:t> , </a:t>
                      </a:r>
                      <a:r>
                        <a:rPr lang="en-US" sz="1600" b="1" dirty="0" err="1" smtClean="0"/>
                        <a:t>dao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nhỏ</a:t>
                      </a:r>
                      <a:endParaRPr lang="en-US" sz="16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/>
                        <a:t>Băng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dính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cách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điện</a:t>
                      </a:r>
                      <a:endParaRPr lang="en-US" sz="1600" b="1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    </a:t>
                      </a:r>
                      <a:r>
                        <a:rPr lang="en-US" sz="1500" dirty="0" err="1" smtClean="0"/>
                        <a:t>Cái</a:t>
                      </a:r>
                      <a:endParaRPr lang="en-US" sz="1500" dirty="0" smtClean="0"/>
                    </a:p>
                    <a:p>
                      <a:pPr algn="ctr"/>
                      <a:r>
                        <a:rPr lang="en-US" sz="1500" dirty="0" smtClean="0"/>
                        <a:t>2 </a:t>
                      </a:r>
                      <a:r>
                        <a:rPr lang="en-US" sz="1500" dirty="0" err="1" smtClean="0"/>
                        <a:t>Cái</a:t>
                      </a:r>
                      <a:r>
                        <a:rPr lang="en-US" sz="1500" dirty="0" smtClean="0"/>
                        <a:t> </a:t>
                      </a:r>
                    </a:p>
                    <a:p>
                      <a:pPr algn="ctr"/>
                      <a:r>
                        <a:rPr lang="en-US" sz="1500" dirty="0" smtClean="0"/>
                        <a:t> 1    </a:t>
                      </a:r>
                      <a:r>
                        <a:rPr lang="en-US" sz="1500" dirty="0" err="1" smtClean="0"/>
                        <a:t>Cái</a:t>
                      </a:r>
                      <a:endParaRPr lang="en-US" sz="15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 1    </a:t>
                      </a:r>
                      <a:r>
                        <a:rPr lang="en-US" sz="1500" dirty="0" err="1" smtClean="0"/>
                        <a:t>Cái</a:t>
                      </a:r>
                      <a:r>
                        <a:rPr lang="en-US" sz="1500" dirty="0" smtClean="0"/>
                        <a:t>  </a:t>
                      </a:r>
                    </a:p>
                    <a:p>
                      <a:pPr algn="ctr"/>
                      <a:r>
                        <a:rPr lang="en-US" sz="1500" dirty="0" smtClean="0"/>
                        <a:t>2    </a:t>
                      </a:r>
                      <a:r>
                        <a:rPr lang="en-US" sz="1500" dirty="0" err="1" smtClean="0"/>
                        <a:t>Cái</a:t>
                      </a:r>
                      <a:endParaRPr lang="en-US" sz="1500" dirty="0" smtClean="0"/>
                    </a:p>
                    <a:p>
                      <a:pPr algn="ctr"/>
                      <a:r>
                        <a:rPr lang="en-US" sz="1500" dirty="0" smtClean="0"/>
                        <a:t>  1   </a:t>
                      </a:r>
                      <a:r>
                        <a:rPr lang="en-US" sz="1500" dirty="0" err="1" smtClean="0"/>
                        <a:t>Cái</a:t>
                      </a:r>
                      <a:endParaRPr lang="en-US" sz="1500" dirty="0" smtClean="0"/>
                    </a:p>
                    <a:p>
                      <a:pPr algn="ctr"/>
                      <a:r>
                        <a:rPr lang="en-US" sz="1500" dirty="0" smtClean="0"/>
                        <a:t> 3 </a:t>
                      </a:r>
                      <a:r>
                        <a:rPr lang="en-US" sz="1500" dirty="0" err="1" smtClean="0"/>
                        <a:t>mét</a:t>
                      </a:r>
                      <a:endParaRPr lang="en-US" sz="1500" dirty="0" smtClean="0"/>
                    </a:p>
                    <a:p>
                      <a:pPr algn="ctr"/>
                      <a:r>
                        <a:rPr lang="en-US" sz="1500" dirty="0" smtClean="0"/>
                        <a:t>1 </a:t>
                      </a:r>
                      <a:r>
                        <a:rPr lang="en-US" sz="1500" dirty="0" err="1" smtClean="0"/>
                        <a:t>cái</a:t>
                      </a:r>
                      <a:r>
                        <a:rPr lang="en-US" sz="1500" dirty="0" smtClean="0"/>
                        <a:t>  </a:t>
                      </a:r>
                    </a:p>
                    <a:p>
                      <a:pPr algn="ctr"/>
                      <a:r>
                        <a:rPr lang="en-US" sz="1500" dirty="0" smtClean="0"/>
                        <a:t>8</a:t>
                      </a:r>
                      <a:r>
                        <a:rPr lang="en-US" sz="1500" baseline="0" dirty="0" smtClean="0"/>
                        <a:t>   </a:t>
                      </a:r>
                      <a:r>
                        <a:rPr lang="en-US" sz="1500" baseline="0" dirty="0" err="1" smtClean="0"/>
                        <a:t>bộ</a:t>
                      </a:r>
                      <a:r>
                        <a:rPr lang="en-US" sz="15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500" baseline="0" dirty="0" smtClean="0"/>
                        <a:t>  3   </a:t>
                      </a:r>
                      <a:r>
                        <a:rPr lang="en-US" sz="1500" baseline="0" dirty="0" err="1" smtClean="0"/>
                        <a:t>cái</a:t>
                      </a:r>
                      <a:r>
                        <a:rPr lang="en-US" sz="15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500" baseline="0" dirty="0" smtClean="0"/>
                        <a:t>  2   </a:t>
                      </a:r>
                      <a:r>
                        <a:rPr lang="en-US" sz="1500" baseline="0" dirty="0" err="1" smtClean="0"/>
                        <a:t>cái</a:t>
                      </a:r>
                      <a:r>
                        <a:rPr lang="en-US" sz="15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500" baseline="0" dirty="0" smtClean="0"/>
                        <a:t> 1    </a:t>
                      </a:r>
                      <a:r>
                        <a:rPr lang="en-US" sz="1500" baseline="0" dirty="0" err="1" smtClean="0"/>
                        <a:t>cuộn</a:t>
                      </a:r>
                      <a:r>
                        <a:rPr lang="en-US" sz="1500" baseline="0" dirty="0" smtClean="0"/>
                        <a:t> 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 </a:t>
                      </a:r>
                      <a:r>
                        <a:rPr lang="en-US" sz="1600" dirty="0" err="1" smtClean="0"/>
                        <a:t>Còn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mới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và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tốt</a:t>
                      </a: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Còn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mới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và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tốt</a:t>
                      </a: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Còn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mới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và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tốt</a:t>
                      </a: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Còn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mới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và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tốt</a:t>
                      </a: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Còn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mới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và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tốt</a:t>
                      </a: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Còn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mới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và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tốt</a:t>
                      </a: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Còn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mới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và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tốt</a:t>
                      </a: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Còn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mới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và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tốt</a:t>
                      </a: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Còn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mới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và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tốt</a:t>
                      </a: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Còn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mới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và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tốt</a:t>
                      </a: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Còn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mới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và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tốt</a:t>
                      </a:r>
                      <a:endParaRPr lang="en-US" sz="1600" dirty="0" smtClean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6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5"/>
          <p:cNvSpPr>
            <a:spLocks noGrp="1"/>
          </p:cNvSpPr>
          <p:nvPr>
            <p:ph type="title"/>
          </p:nvPr>
        </p:nvSpPr>
        <p:spPr>
          <a:xfrm>
            <a:off x="179512" y="411510"/>
            <a:ext cx="5038732" cy="4572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2400300"/>
            <a:ext cx="3346704" cy="20574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851780" y="1566537"/>
            <a:ext cx="3346704" cy="2057400"/>
          </a:xfrm>
        </p:spPr>
        <p:txBody>
          <a:bodyPr>
            <a:norm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4283968" y="33468"/>
            <a:ext cx="2819392" cy="43577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932379"/>
              </p:ext>
            </p:extLst>
          </p:nvPr>
        </p:nvGraphicFramePr>
        <p:xfrm>
          <a:off x="4500562" y="586662"/>
          <a:ext cx="3886200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</a:tblGrid>
              <a:tr h="74295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nêu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quy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trình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lắp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1800" dirty="0" smtClean="0">
                          <a:solidFill>
                            <a:schemeClr val="tx1"/>
                          </a:solidFill>
                        </a:rPr>
                        <a:t>đặt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mạch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1800" dirty="0" smtClean="0">
                          <a:solidFill>
                            <a:schemeClr val="tx1"/>
                          </a:solidFill>
                        </a:rPr>
                        <a:t>đ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iện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của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bài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học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?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9" descr="67126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1828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"/>
          <p:cNvSpPr txBox="1">
            <a:spLocks/>
          </p:cNvSpPr>
          <p:nvPr/>
        </p:nvSpPr>
        <p:spPr>
          <a:xfrm>
            <a:off x="152401" y="-344574"/>
            <a:ext cx="3798311" cy="7286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vi-VN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vi-VN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vi-VN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endParaRPr lang="en-US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19" name="Picture 19" descr="67126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3200400"/>
            <a:ext cx="1828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5"/>
          <p:cNvSpPr txBox="1">
            <a:spLocks/>
          </p:cNvSpPr>
          <p:nvPr/>
        </p:nvSpPr>
        <p:spPr>
          <a:xfrm>
            <a:off x="1505075" y="789552"/>
            <a:ext cx="2743201" cy="42862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192898"/>
              </p:ext>
            </p:extLst>
          </p:nvPr>
        </p:nvGraphicFramePr>
        <p:xfrm>
          <a:off x="609601" y="1584825"/>
          <a:ext cx="917575" cy="1657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575"/>
              </a:tblGrid>
              <a:tr h="16573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Vạch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3" name="Right Arrow 12"/>
          <p:cNvSpPr/>
          <p:nvPr/>
        </p:nvSpPr>
        <p:spPr>
          <a:xfrm>
            <a:off x="1505076" y="2207318"/>
            <a:ext cx="566595" cy="363474"/>
          </a:xfrm>
          <a:prstGeom prst="rightArrow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600938"/>
              </p:ext>
            </p:extLst>
          </p:nvPr>
        </p:nvGraphicFramePr>
        <p:xfrm>
          <a:off x="2053830" y="1531805"/>
          <a:ext cx="1143000" cy="171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</a:tblGrid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B2</a:t>
                      </a:r>
                    </a:p>
                    <a:p>
                      <a:pPr algn="ctr"/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khoan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lỗ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bảng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điện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 marT="34290" marB="3429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7" name="Right Arrow 16"/>
          <p:cNvSpPr/>
          <p:nvPr/>
        </p:nvSpPr>
        <p:spPr>
          <a:xfrm>
            <a:off x="3253361" y="2231763"/>
            <a:ext cx="532822" cy="363474"/>
          </a:xfrm>
          <a:prstGeom prst="rightArrow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217169"/>
              </p:ext>
            </p:extLst>
          </p:nvPr>
        </p:nvGraphicFramePr>
        <p:xfrm>
          <a:off x="3810000" y="1543049"/>
          <a:ext cx="1143000" cy="171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</a:tblGrid>
              <a:tr h="17145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B3</a:t>
                      </a:r>
                    </a:p>
                    <a:p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Lắp</a:t>
                      </a:r>
                      <a:r>
                        <a:rPr lang="en-US" sz="1800" dirty="0" smtClean="0"/>
                        <a:t> TBĐ </a:t>
                      </a:r>
                      <a:r>
                        <a:rPr lang="en-US" sz="1800" dirty="0" err="1" smtClean="0"/>
                        <a:t>của</a:t>
                      </a:r>
                      <a:r>
                        <a:rPr lang="en-US" sz="1800" dirty="0" smtClean="0"/>
                        <a:t> BĐ</a:t>
                      </a:r>
                    </a:p>
                    <a:p>
                      <a:endParaRPr lang="en-US" sz="1800" dirty="0"/>
                    </a:p>
                  </a:txBody>
                  <a:tcPr marT="34290" marB="3429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21" name="Right Arrow 20"/>
          <p:cNvSpPr/>
          <p:nvPr/>
        </p:nvSpPr>
        <p:spPr>
          <a:xfrm>
            <a:off x="5000170" y="2231763"/>
            <a:ext cx="571963" cy="363474"/>
          </a:xfrm>
          <a:prstGeom prst="rightArrow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37405"/>
              </p:ext>
            </p:extLst>
          </p:nvPr>
        </p:nvGraphicFramePr>
        <p:xfrm>
          <a:off x="5638800" y="1514475"/>
          <a:ext cx="1295400" cy="1700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</a:tblGrid>
              <a:tr h="170021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B4</a:t>
                      </a:r>
                    </a:p>
                    <a:p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Nối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dây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mạch</a:t>
                      </a:r>
                      <a:r>
                        <a:rPr lang="en-US" sz="1800" dirty="0" smtClean="0"/>
                        <a:t> </a:t>
                      </a:r>
                      <a:r>
                        <a:rPr lang="vi-VN" sz="1800" dirty="0" smtClean="0"/>
                        <a:t>đ</a:t>
                      </a:r>
                      <a:r>
                        <a:rPr lang="en-US" sz="1800" dirty="0" err="1" smtClean="0"/>
                        <a:t>iện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và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bộ</a:t>
                      </a:r>
                      <a:r>
                        <a:rPr lang="en-US" sz="1800" dirty="0" smtClean="0"/>
                        <a:t> </a:t>
                      </a:r>
                      <a:r>
                        <a:rPr lang="vi-VN" sz="1800" dirty="0" smtClean="0"/>
                        <a:t>đèn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 marT="34290" marB="3429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23" name="Right Arrow 22"/>
          <p:cNvSpPr/>
          <p:nvPr/>
        </p:nvSpPr>
        <p:spPr>
          <a:xfrm>
            <a:off x="6934201" y="2231763"/>
            <a:ext cx="647449" cy="363474"/>
          </a:xfrm>
          <a:prstGeom prst="rightArrow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249132"/>
              </p:ext>
            </p:extLst>
          </p:nvPr>
        </p:nvGraphicFramePr>
        <p:xfrm>
          <a:off x="7581649" y="1531806"/>
          <a:ext cx="1295400" cy="1725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</a:tblGrid>
              <a:tr h="17257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B5</a:t>
                      </a:r>
                    </a:p>
                    <a:p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Kiểm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tra</a:t>
                      </a:r>
                      <a:r>
                        <a:rPr lang="en-US" sz="1800" dirty="0" smtClean="0"/>
                        <a:t> , </a:t>
                      </a:r>
                      <a:r>
                        <a:rPr lang="en-US" sz="1800" dirty="0" err="1" smtClean="0"/>
                        <a:t>Vận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hành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thử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 marT="34290" marB="3429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20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chimes.wav"/>
          </p:stSnd>
        </p:sndAc>
      </p:transition>
    </mc:Choice>
    <mc:Fallback xmlns="">
      <p:transition spd="slow" advClick="0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  <p:bldP spid="13" grpId="0" animBg="1"/>
      <p:bldP spid="17" grpId="0" animBg="1"/>
      <p:bldP spid="21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285750"/>
            <a:ext cx="152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66442"/>
              </p:ext>
            </p:extLst>
          </p:nvPr>
        </p:nvGraphicFramePr>
        <p:xfrm>
          <a:off x="407542" y="1276350"/>
          <a:ext cx="812685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488058"/>
                <a:gridCol w="1828800"/>
                <a:gridCol w="228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8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8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8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1800" b="1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Vạch</a:t>
                      </a:r>
                      <a:r>
                        <a:rPr lang="en-US" sz="18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8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Vạch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lắp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1800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Vạch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lắp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endParaRPr lang="en-US" sz="1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8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Mũi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vạch</a:t>
                      </a:r>
                      <a:endParaRPr lang="en-US" sz="1800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8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1800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Vạch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endParaRPr lang="en-US" sz="1800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36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1072102"/>
            <a:ext cx="5181600" cy="365522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800600" y="1714500"/>
            <a:ext cx="3346704" cy="479822"/>
          </a:xfrm>
        </p:spPr>
        <p:txBody>
          <a:bodyPr/>
          <a:lstStyle/>
          <a:p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43636" y="4554155"/>
            <a:ext cx="3346704" cy="3429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398084"/>
              </p:ext>
            </p:extLst>
          </p:nvPr>
        </p:nvGraphicFramePr>
        <p:xfrm>
          <a:off x="685800" y="540618"/>
          <a:ext cx="7281890" cy="659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1890"/>
              </a:tblGrid>
              <a:tr h="659532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Em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nêu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quy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trình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lắp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vi-VN" sz="2800" dirty="0" smtClean="0">
                          <a:solidFill>
                            <a:srgbClr val="FF0000"/>
                          </a:solidFill>
                        </a:rPr>
                        <a:t>đặt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mạch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vi-VN" sz="2800" dirty="0" smtClean="0">
                          <a:solidFill>
                            <a:srgbClr val="FF0000"/>
                          </a:solidFill>
                        </a:rPr>
                        <a:t>đ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iện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 ?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637039"/>
              </p:ext>
            </p:extLst>
          </p:nvPr>
        </p:nvGraphicFramePr>
        <p:xfrm>
          <a:off x="533400" y="1543050"/>
          <a:ext cx="914400" cy="142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</a:tblGrid>
              <a:tr h="14287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 B1</a:t>
                      </a:r>
                    </a:p>
                    <a:p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Vạch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dấu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66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168393"/>
              </p:ext>
            </p:extLst>
          </p:nvPr>
        </p:nvGraphicFramePr>
        <p:xfrm>
          <a:off x="2133600" y="1543050"/>
          <a:ext cx="1143000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</a:tblGrid>
              <a:tr h="144018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 B2</a:t>
                      </a:r>
                    </a:p>
                    <a:p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Khoan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lỗ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BĐ</a:t>
                      </a: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66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089901"/>
              </p:ext>
            </p:extLst>
          </p:nvPr>
        </p:nvGraphicFramePr>
        <p:xfrm>
          <a:off x="3886200" y="1540819"/>
          <a:ext cx="1295400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</a:tblGrid>
              <a:tr h="144018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 B3</a:t>
                      </a:r>
                    </a:p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Lắp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1800" dirty="0" smtClean="0">
                          <a:solidFill>
                            <a:schemeClr val="tx1"/>
                          </a:solidFill>
                        </a:rPr>
                        <a:t>đặt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TBĐ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của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BĐ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66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322110"/>
              </p:ext>
            </p:extLst>
          </p:nvPr>
        </p:nvGraphicFramePr>
        <p:xfrm>
          <a:off x="5715000" y="1543050"/>
          <a:ext cx="1447800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144018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 B4</a:t>
                      </a:r>
                    </a:p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Nối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dây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mạch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1800" dirty="0" smtClean="0">
                          <a:solidFill>
                            <a:schemeClr val="tx1"/>
                          </a:solidFill>
                        </a:rPr>
                        <a:t>đ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iện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66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849562"/>
              </p:ext>
            </p:extLst>
          </p:nvPr>
        </p:nvGraphicFramePr>
        <p:xfrm>
          <a:off x="7772400" y="1485900"/>
          <a:ext cx="1066800" cy="142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</a:tblGrid>
              <a:tr h="14287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 B5</a:t>
                      </a:r>
                    </a:p>
                    <a:p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Kiểm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tra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66FFCC"/>
                    </a:solidFill>
                  </a:tcPr>
                </a:tc>
              </a:tr>
            </a:tbl>
          </a:graphicData>
        </a:graphic>
      </p:graphicFrame>
      <p:sp>
        <p:nvSpPr>
          <p:cNvPr id="15" name="Right Arrow 14"/>
          <p:cNvSpPr/>
          <p:nvPr/>
        </p:nvSpPr>
        <p:spPr>
          <a:xfrm>
            <a:off x="1447800" y="2079172"/>
            <a:ext cx="685800" cy="3634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352800" y="2079172"/>
            <a:ext cx="533400" cy="3634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181600" y="2011735"/>
            <a:ext cx="533400" cy="3634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7162800" y="2011735"/>
            <a:ext cx="609600" cy="3634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60536" y="0"/>
            <a:ext cx="42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2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209550"/>
            <a:ext cx="2667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548711"/>
              </p:ext>
            </p:extLst>
          </p:nvPr>
        </p:nvGraphicFramePr>
        <p:xfrm>
          <a:off x="407542" y="1276350"/>
          <a:ext cx="812685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640458"/>
                <a:gridCol w="1676400"/>
                <a:gridCol w="228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8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8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1800" b="1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</a:t>
                      </a:r>
                      <a:r>
                        <a:rPr lang="en-US" sz="18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</a:t>
                      </a:r>
                      <a:r>
                        <a:rPr lang="en-US" sz="18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18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18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200000"/>
                        </a:lnSpc>
                        <a:buFontTx/>
                        <a:buChar char="-"/>
                      </a:pPr>
                      <a:r>
                        <a:rPr lang="en-US" sz="18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mũi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luồn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(ĐK 5mm)</a:t>
                      </a:r>
                    </a:p>
                    <a:p>
                      <a:pPr marL="285750" indent="-285750" algn="l">
                        <a:lnSpc>
                          <a:spcPct val="200000"/>
                        </a:lnSpc>
                        <a:buFontTx/>
                        <a:buChar char="-"/>
                      </a:pP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vít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(ĐK 2mm)</a:t>
                      </a:r>
                    </a:p>
                    <a:p>
                      <a:pPr marL="285750" indent="-285750" algn="l">
                        <a:lnSpc>
                          <a:spcPct val="200000"/>
                        </a:lnSpc>
                        <a:buFontTx/>
                        <a:buChar char="-"/>
                      </a:pP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8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Mũi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</a:t>
                      </a:r>
                      <a:endParaRPr lang="en-US" sz="1800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</a:t>
                      </a:r>
                      <a:endParaRPr lang="en-US" sz="1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75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209550"/>
            <a:ext cx="4267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306185"/>
              </p:ext>
            </p:extLst>
          </p:nvPr>
        </p:nvGraphicFramePr>
        <p:xfrm>
          <a:off x="407542" y="1276350"/>
          <a:ext cx="8126858" cy="361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640458"/>
                <a:gridCol w="1676400"/>
                <a:gridCol w="228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8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8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Lắp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8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8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vít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1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8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Kìm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tuốt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endParaRPr lang="en-US" sz="1800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Kìm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endParaRPr lang="en-US" sz="1800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Kìm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1800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Tuốc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vít</a:t>
                      </a:r>
                      <a:endParaRPr lang="en-US" sz="1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Lắp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lắp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12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209550"/>
            <a:ext cx="2590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877336"/>
              </p:ext>
            </p:extLst>
          </p:nvPr>
        </p:nvGraphicFramePr>
        <p:xfrm>
          <a:off x="407542" y="1276350"/>
          <a:ext cx="812685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640458"/>
                <a:gridCol w="1676400"/>
                <a:gridCol w="228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8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8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8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8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đui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n-US" sz="1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8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Băng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dính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Mối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67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209550"/>
            <a:ext cx="1371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332459"/>
              </p:ext>
            </p:extLst>
          </p:nvPr>
        </p:nvGraphicFramePr>
        <p:xfrm>
          <a:off x="407542" y="1276350"/>
          <a:ext cx="812685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640458"/>
                <a:gridCol w="1676400"/>
                <a:gridCol w="228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8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8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8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8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Lắp</a:t>
                      </a:r>
                      <a:r>
                        <a:rPr lang="en-US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1800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endParaRPr lang="en-US" sz="1800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thử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1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8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thử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1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1800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63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lor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1950"/>
            <a:ext cx="16002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67126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46074"/>
            <a:ext cx="1828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67126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1828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185758"/>
            <a:ext cx="6553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2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19200" y="3355583"/>
            <a:ext cx="304800" cy="20676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40592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14600" y="285750"/>
            <a:ext cx="388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3074" name="Picture 2" descr="C:\Documents and Settings\admin\Local Settings\Temporary Internet Files\Content.IE5\FT90QDB5\flowers-310017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-12700" y="19050"/>
            <a:ext cx="2344318" cy="166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admin\Local Settings\Temporary Internet Files\Content.IE5\FT90QDB5\flowers-310017_64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80390" y="0"/>
            <a:ext cx="2946820" cy="166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8034338" y="4171950"/>
            <a:ext cx="304800" cy="228600"/>
          </a:xfrm>
          <a:prstGeom prst="star5">
            <a:avLst/>
          </a:prstGeom>
          <a:solidFill>
            <a:srgbClr val="FF6600"/>
          </a:solidFill>
          <a:ln w="9525" cap="sq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0" name="Picture 5" descr="b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37416" y="3776663"/>
            <a:ext cx="13954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1" descr="hphnchat04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205" flipH="1">
            <a:off x="6129480" y="3821440"/>
            <a:ext cx="1644094" cy="128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1" descr="hphnchat04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893221"/>
            <a:ext cx="2286016" cy="248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1" descr="hphnchat04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9" y="3504976"/>
            <a:ext cx="1921403" cy="16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" descr="b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25"/>
            <a:ext cx="16287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1" descr="hphnchat04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12051">
            <a:off x="7635098" y="1672591"/>
            <a:ext cx="1203281" cy="170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1" descr="hphnchat04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07694" flipH="1">
            <a:off x="284011" y="1584714"/>
            <a:ext cx="1170555" cy="16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8775" y="1347614"/>
            <a:ext cx="61115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 VÀ LÀM TỐT BÀI THỰC HÀNH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711942"/>
      </p:ext>
    </p:extLst>
  </p:cSld>
  <p:clrMapOvr>
    <a:masterClrMapping/>
  </p:clrMapOvr>
  <p:transition spd="med">
    <p:cover dir="r"/>
    <p:sndAc>
      <p:stSnd>
        <p:snd r:embed="rId3" name="wmpaud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1200" y="1297858"/>
            <a:ext cx="363794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774407"/>
              </p:ext>
            </p:extLst>
          </p:nvPr>
        </p:nvGraphicFramePr>
        <p:xfrm>
          <a:off x="0" y="4343400"/>
          <a:ext cx="9144000" cy="80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8001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                                        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                                          </a:t>
                      </a:r>
                      <a:r>
                        <a:rPr lang="vi-VN" sz="1800" dirty="0" smtClean="0">
                          <a:solidFill>
                            <a:schemeClr val="tx1"/>
                          </a:solidFill>
                        </a:rPr>
                        <a:t>đèn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 1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sáng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4"/>
          <p:cNvSpPr txBox="1">
            <a:spLocks/>
          </p:cNvSpPr>
          <p:nvPr/>
        </p:nvSpPr>
        <p:spPr>
          <a:xfrm>
            <a:off x="5775905" y="342900"/>
            <a:ext cx="758179" cy="602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600" dirty="0">
                <a:solidFill>
                  <a:srgbClr val="FFFF00"/>
                </a:solidFill>
              </a:rPr>
              <a:t>Đ</a:t>
            </a:r>
            <a:r>
              <a:rPr lang="en-US" sz="2000" b="1" dirty="0">
                <a:solidFill>
                  <a:srgbClr val="FFFF00"/>
                </a:solidFill>
              </a:rPr>
              <a:t>1</a:t>
            </a:r>
            <a:r>
              <a:rPr lang="en-US" sz="2600" dirty="0"/>
              <a:t> </a:t>
            </a:r>
            <a:endParaRPr lang="en-US" sz="2400" dirty="0" smtClean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594008" y="826825"/>
            <a:ext cx="758179" cy="602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600" dirty="0" smtClean="0">
                <a:solidFill>
                  <a:srgbClr val="FFFF00"/>
                </a:solidFill>
              </a:rPr>
              <a:t>Đ</a:t>
            </a:r>
            <a:r>
              <a:rPr lang="en-US" sz="2000" b="1" dirty="0">
                <a:solidFill>
                  <a:srgbClr val="FFFF00"/>
                </a:solidFill>
              </a:rPr>
              <a:t>2</a:t>
            </a:r>
            <a:r>
              <a:rPr lang="en-US" sz="2600" dirty="0" smtClean="0"/>
              <a:t> </a:t>
            </a:r>
            <a:endParaRPr lang="en-US" sz="2400" dirty="0" smtClean="0"/>
          </a:p>
        </p:txBody>
      </p:sp>
      <p:pic>
        <p:nvPicPr>
          <p:cNvPr id="9" name="Picture 2" descr="C:\Documents and Settings\admin\Local Settings\Temporary Internet Files\Content.IE5\VM5CFE0B\flowers-310017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9567" flipH="1" flipV="1">
            <a:off x="217026" y="360770"/>
            <a:ext cx="878701" cy="104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admin\Local Settings\Temporary Internet Files\Content.IE5\VM5CFE0B\150px-G%C3%A0_H%E1%BB%9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257550"/>
            <a:ext cx="1587123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745646"/>
              </p:ext>
            </p:extLst>
          </p:nvPr>
        </p:nvGraphicFramePr>
        <p:xfrm>
          <a:off x="0" y="-10715"/>
          <a:ext cx="9144000" cy="34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                                        </a:t>
                      </a:r>
                    </a:p>
                  </a:txBody>
                  <a:tcPr marT="34290" marB="34290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09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32948E-6 L -0.72847 -0.227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24" y="-113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6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88109" y="1314450"/>
            <a:ext cx="363794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91200" y="1297858"/>
            <a:ext cx="533400" cy="2451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44183" y="3886925"/>
            <a:ext cx="363794" cy="3490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230146"/>
              </p:ext>
            </p:extLst>
          </p:nvPr>
        </p:nvGraphicFramePr>
        <p:xfrm>
          <a:off x="152400" y="4343400"/>
          <a:ext cx="8839200" cy="80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0"/>
              </a:tblGrid>
              <a:tr h="8001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                                        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                        </a:t>
                      </a:r>
                      <a:r>
                        <a:rPr lang="vi-VN" sz="1800" dirty="0" smtClean="0">
                          <a:solidFill>
                            <a:schemeClr val="tx1"/>
                          </a:solidFill>
                        </a:rPr>
                        <a:t>đèn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 2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sáng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8" name="Content Placeholder 4"/>
          <p:cNvSpPr txBox="1">
            <a:spLocks/>
          </p:cNvSpPr>
          <p:nvPr/>
        </p:nvSpPr>
        <p:spPr>
          <a:xfrm>
            <a:off x="5791201" y="743227"/>
            <a:ext cx="758179" cy="602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600" dirty="0" smtClean="0">
                <a:solidFill>
                  <a:srgbClr val="FFFF00"/>
                </a:solidFill>
              </a:rPr>
              <a:t>Đ</a:t>
            </a:r>
            <a:r>
              <a:rPr lang="en-US" sz="2000" b="1" dirty="0">
                <a:solidFill>
                  <a:srgbClr val="FFFF00"/>
                </a:solidFill>
              </a:rPr>
              <a:t>2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75905" y="342900"/>
            <a:ext cx="758179" cy="602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600" dirty="0">
                <a:solidFill>
                  <a:srgbClr val="FFFF00"/>
                </a:solidFill>
              </a:rPr>
              <a:t>Đ</a:t>
            </a:r>
            <a:r>
              <a:rPr lang="en-US" sz="2000" b="1" dirty="0">
                <a:solidFill>
                  <a:srgbClr val="FFFF00"/>
                </a:solidFill>
              </a:rPr>
              <a:t>1</a:t>
            </a:r>
            <a:r>
              <a:rPr lang="en-US" sz="2600" dirty="0"/>
              <a:t> </a:t>
            </a:r>
            <a:endParaRPr lang="en-US" sz="2400" dirty="0" smtClean="0"/>
          </a:p>
        </p:txBody>
      </p:sp>
      <p:pic>
        <p:nvPicPr>
          <p:cNvPr id="10" name="Picture 3" descr="C:\Documents and Settings\admin\Local Settings\Temporary Internet Files\Content.IE5\VM5CFE0B\150px-G%C3%A0_H%E1%BB%9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2114550"/>
            <a:ext cx="1587123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admin\Local Settings\Temporary Internet Files\Content.IE5\VM5CFE0B\flowers-310017_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9567" flipH="1" flipV="1">
            <a:off x="217026" y="360770"/>
            <a:ext cx="878701" cy="104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>
        <p:sndAc>
          <p:stSnd>
            <p:snd r:embed="rId6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774407"/>
              </p:ext>
            </p:extLst>
          </p:nvPr>
        </p:nvGraphicFramePr>
        <p:xfrm>
          <a:off x="0" y="4343400"/>
          <a:ext cx="9144000" cy="80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8001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                                        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                                          </a:t>
                      </a:r>
                      <a:r>
                        <a:rPr lang="vi-VN" sz="1800" dirty="0" smtClean="0">
                          <a:solidFill>
                            <a:schemeClr val="tx1"/>
                          </a:solidFill>
                        </a:rPr>
                        <a:t>đèn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 1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sáng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4"/>
          <p:cNvSpPr txBox="1">
            <a:spLocks/>
          </p:cNvSpPr>
          <p:nvPr/>
        </p:nvSpPr>
        <p:spPr>
          <a:xfrm>
            <a:off x="5775905" y="342900"/>
            <a:ext cx="758179" cy="602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600" dirty="0">
                <a:solidFill>
                  <a:srgbClr val="FFFF00"/>
                </a:solidFill>
              </a:rPr>
              <a:t>Đ</a:t>
            </a:r>
            <a:r>
              <a:rPr lang="en-US" sz="2000" b="1" dirty="0">
                <a:solidFill>
                  <a:srgbClr val="FFFF00"/>
                </a:solidFill>
              </a:rPr>
              <a:t>1</a:t>
            </a:r>
            <a:r>
              <a:rPr lang="en-US" sz="2600" dirty="0"/>
              <a:t> </a:t>
            </a:r>
            <a:endParaRPr lang="en-US" sz="2400" dirty="0" smtClean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594008" y="826825"/>
            <a:ext cx="758179" cy="602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600" dirty="0" smtClean="0">
                <a:solidFill>
                  <a:srgbClr val="FFFF00"/>
                </a:solidFill>
              </a:rPr>
              <a:t>Đ</a:t>
            </a:r>
            <a:r>
              <a:rPr lang="en-US" sz="2000" b="1" dirty="0">
                <a:solidFill>
                  <a:srgbClr val="FFFF00"/>
                </a:solidFill>
              </a:rPr>
              <a:t>2</a:t>
            </a:r>
            <a:r>
              <a:rPr lang="en-US" sz="2600" dirty="0" smtClean="0"/>
              <a:t> </a:t>
            </a:r>
            <a:endParaRPr lang="en-US" sz="2400" dirty="0" smtClean="0"/>
          </a:p>
        </p:txBody>
      </p:sp>
      <p:pic>
        <p:nvPicPr>
          <p:cNvPr id="9" name="Picture 2" descr="C:\Documents and Settings\admin\Local Settings\Temporary Internet Files\Content.IE5\VM5CFE0B\flowers-310017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9567" flipH="1" flipV="1">
            <a:off x="217026" y="360770"/>
            <a:ext cx="878701" cy="104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745646"/>
              </p:ext>
            </p:extLst>
          </p:nvPr>
        </p:nvGraphicFramePr>
        <p:xfrm>
          <a:off x="0" y="-10715"/>
          <a:ext cx="9144000" cy="34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                                        </a:t>
                      </a:r>
                    </a:p>
                  </a:txBody>
                  <a:tcPr marT="34290" marB="34290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3" descr="C:\Documents and Settings\admin\Local Settings\Temporary Internet Files\Content.IE5\VM5CFE0B\150px-G%C3%A0_H%E1%BB%93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2057400"/>
            <a:ext cx="1587123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096617"/>
      </p:ext>
    </p:extLst>
  </p:cSld>
  <p:clrMapOvr>
    <a:masterClrMapping/>
  </p:clrMapOvr>
  <p:transition spd="slow" advClick="0"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04271" y="1319981"/>
            <a:ext cx="363794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437449"/>
              </p:ext>
            </p:extLst>
          </p:nvPr>
        </p:nvGraphicFramePr>
        <p:xfrm>
          <a:off x="171450" y="4343400"/>
          <a:ext cx="8801100" cy="80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11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</a:rPr>
                        <a:t>Cả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</a:rPr>
                        <a:t>hai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200" dirty="0" smtClean="0">
                          <a:solidFill>
                            <a:schemeClr val="tx1"/>
                          </a:solidFill>
                        </a:rPr>
                        <a:t>đèn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</a:rPr>
                        <a:t>tắt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. 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996633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4"/>
          <p:cNvSpPr txBox="1">
            <a:spLocks/>
          </p:cNvSpPr>
          <p:nvPr/>
        </p:nvSpPr>
        <p:spPr>
          <a:xfrm>
            <a:off x="5775905" y="342900"/>
            <a:ext cx="758179" cy="602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600" dirty="0">
                <a:solidFill>
                  <a:srgbClr val="FFFF00"/>
                </a:solidFill>
              </a:rPr>
              <a:t>Đ</a:t>
            </a:r>
            <a:r>
              <a:rPr lang="en-US" sz="2000" b="1" dirty="0">
                <a:solidFill>
                  <a:srgbClr val="FFFF00"/>
                </a:solidFill>
              </a:rPr>
              <a:t>1</a:t>
            </a:r>
            <a:r>
              <a:rPr lang="en-US" sz="2600" dirty="0"/>
              <a:t> </a:t>
            </a:r>
            <a:endParaRPr lang="en-US" sz="2400" dirty="0" smtClean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791201" y="743227"/>
            <a:ext cx="758179" cy="602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600" dirty="0" smtClean="0">
                <a:solidFill>
                  <a:srgbClr val="FFFF00"/>
                </a:solidFill>
              </a:rPr>
              <a:t>Đ</a:t>
            </a:r>
            <a:r>
              <a:rPr lang="en-US" sz="2000" b="1" dirty="0">
                <a:solidFill>
                  <a:srgbClr val="FFFF00"/>
                </a:solidFill>
              </a:rPr>
              <a:t>2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pic>
        <p:nvPicPr>
          <p:cNvPr id="10" name="Picture 3" descr="C:\Documents and Settings\admin\Local Settings\Temporary Internet Files\Content.IE5\VM5CFE0B\150px-G%C3%A0_H%E1%BB%9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771650"/>
            <a:ext cx="1587123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admin\Local Settings\Temporary Internet Files\Content.IE5\VM5CFE0B\flowers-310017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9567" flipH="1" flipV="1">
            <a:off x="217026" y="360770"/>
            <a:ext cx="878701" cy="104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98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6"/>
          <p:cNvGrpSpPr>
            <a:grpSpLocks/>
          </p:cNvGrpSpPr>
          <p:nvPr/>
        </p:nvGrpSpPr>
        <p:grpSpPr bwMode="auto">
          <a:xfrm flipH="1">
            <a:off x="0" y="3084895"/>
            <a:ext cx="2928926" cy="2058605"/>
            <a:chOff x="3120" y="791"/>
            <a:chExt cx="1800" cy="1705"/>
          </a:xfrm>
        </p:grpSpPr>
        <p:pic>
          <p:nvPicPr>
            <p:cNvPr id="12" name="Picture 17" descr="slide0011_image004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466679">
              <a:off x="4355" y="791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8" descr="slide0011_image004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6297012" flipH="1">
              <a:off x="3265" y="1487"/>
              <a:ext cx="254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9" descr="slide0011_image009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8758110" flipH="1">
              <a:off x="3766" y="1425"/>
              <a:ext cx="377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0" descr="slide0011_image01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03" y="1689"/>
              <a:ext cx="480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1" descr="slide0011_image010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76" y="1392"/>
              <a:ext cx="536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2" descr="slide0011_image005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7855925" flipV="1">
              <a:off x="3912" y="1356"/>
              <a:ext cx="1296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3" descr="slide0011_image002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23" y="1488"/>
              <a:ext cx="919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4" descr="slide0011_image008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92" y="1776"/>
              <a:ext cx="7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5" descr="slide0011_image004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065474" flipH="1">
              <a:off x="3120" y="2016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6"/>
          <p:cNvGrpSpPr>
            <a:grpSpLocks/>
          </p:cNvGrpSpPr>
          <p:nvPr/>
        </p:nvGrpSpPr>
        <p:grpSpPr bwMode="auto">
          <a:xfrm>
            <a:off x="6286499" y="3175396"/>
            <a:ext cx="2857500" cy="1968104"/>
            <a:chOff x="3120" y="843"/>
            <a:chExt cx="1800" cy="1653"/>
          </a:xfrm>
        </p:grpSpPr>
        <p:pic>
          <p:nvPicPr>
            <p:cNvPr id="22" name="Picture 7" descr="slide0011_image004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8897310">
              <a:off x="4278" y="843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8" descr="slide0011_image004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6606503" flipH="1">
              <a:off x="3264" y="1488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9" descr="slide0011_image009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528602" flipH="1">
              <a:off x="3761" y="1386"/>
              <a:ext cx="384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0" descr="slide0011_image01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03" y="1689"/>
              <a:ext cx="480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1" descr="slide0011_image010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76" y="1392"/>
              <a:ext cx="536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2" descr="slide0011_image005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7855925" flipV="1">
              <a:off x="3912" y="1356"/>
              <a:ext cx="1296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3" descr="slide0011_image002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20" y="1488"/>
              <a:ext cx="919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4" descr="slide0011_image008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92" y="1776"/>
              <a:ext cx="7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5" descr="slide0011_image004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437021" flipH="1">
              <a:off x="3120" y="2016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" name="Picture 3" descr="slide0011_image020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86750" y="0"/>
            <a:ext cx="8572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7" descr="POINSET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"/>
            <a:ext cx="1277938" cy="95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 descr="slide0011_image00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14400" y="2971800"/>
            <a:ext cx="8572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7" descr="slide0011_image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72251" flipH="1">
            <a:off x="687326" y="-60867"/>
            <a:ext cx="860283" cy="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7" descr="slide0011_image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35753" flipH="1">
            <a:off x="84024" y="330379"/>
            <a:ext cx="85164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7" descr="POINSET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30612" y="-67503"/>
            <a:ext cx="1277938" cy="95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0" y="-19050"/>
            <a:ext cx="5610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2489" y="1166158"/>
            <a:ext cx="73771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</a:rPr>
              <a:t>Tiết</a:t>
            </a:r>
            <a:r>
              <a:rPr lang="en-US" sz="4000" b="1" dirty="0" smtClean="0">
                <a:solidFill>
                  <a:srgbClr val="0000FF"/>
                </a:solidFill>
              </a:rPr>
              <a:t> 25,26 - </a:t>
            </a:r>
            <a:r>
              <a:rPr lang="en-US" sz="4000" b="1" dirty="0" err="1" smtClean="0">
                <a:solidFill>
                  <a:srgbClr val="0000FF"/>
                </a:solidFill>
              </a:rPr>
              <a:t>Bài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>
                <a:solidFill>
                  <a:srgbClr val="0000FF"/>
                </a:solidFill>
              </a:rPr>
              <a:t>10: </a:t>
            </a:r>
            <a:r>
              <a:rPr lang="en-US" sz="4000" b="1" dirty="0" smtClean="0">
                <a:solidFill>
                  <a:srgbClr val="0000FF"/>
                </a:solidFill>
              </a:rPr>
              <a:t>THỰC HÀNH:</a:t>
            </a:r>
          </a:p>
          <a:p>
            <a:pPr algn="ctr"/>
            <a:r>
              <a:rPr lang="en-US" sz="4000" b="1" dirty="0" err="1" smtClean="0">
                <a:solidFill>
                  <a:srgbClr val="0000FF"/>
                </a:solidFill>
              </a:rPr>
              <a:t>Lắp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mạch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điện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một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công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tắc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ba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cực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điều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khiển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hai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đèn</a:t>
            </a:r>
            <a:r>
              <a:rPr lang="en-US" sz="4000" b="1" dirty="0">
                <a:solidFill>
                  <a:srgbClr val="0000FF"/>
                </a:solidFill>
              </a:rPr>
              <a:t>.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210342" y="31222"/>
            <a:ext cx="5439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I/ DỤNG CỤ, VẬT LIỆU VÀ THIẾT BỊ</a:t>
            </a:r>
          </a:p>
        </p:txBody>
      </p:sp>
      <p:pic>
        <p:nvPicPr>
          <p:cNvPr id="19" name="Picture 21" descr="Tai_s2_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83" y="3200400"/>
            <a:ext cx="40386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 descr="Tai_s2_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257550"/>
            <a:ext cx="1519238" cy="184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5" descr="IMG_06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0367">
            <a:off x="3368985" y="4226012"/>
            <a:ext cx="1625600" cy="84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9" descr="b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4706">
            <a:off x="6569009" y="3920022"/>
            <a:ext cx="1151999" cy="126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8" descr="Graphic3"/>
          <p:cNvSpPr>
            <a:spLocks noChangeArrowheads="1"/>
          </p:cNvSpPr>
          <p:nvPr/>
        </p:nvSpPr>
        <p:spPr bwMode="auto">
          <a:xfrm>
            <a:off x="5340353" y="4095750"/>
            <a:ext cx="963370" cy="955205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56" y="2800350"/>
            <a:ext cx="2313038" cy="8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Tai_s2_v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1" y="2784870"/>
            <a:ext cx="80679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2" descr="Tai_s2_v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3264"/>
            <a:ext cx="1447800" cy="8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11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50695" y="3486150"/>
            <a:ext cx="1784958" cy="149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34"/>
          <p:cNvGrpSpPr>
            <a:grpSpLocks/>
          </p:cNvGrpSpPr>
          <p:nvPr/>
        </p:nvGrpSpPr>
        <p:grpSpPr bwMode="auto">
          <a:xfrm>
            <a:off x="5283007" y="3105150"/>
            <a:ext cx="2271730" cy="875371"/>
            <a:chOff x="287" y="2526"/>
            <a:chExt cx="2113" cy="1453"/>
          </a:xfrm>
        </p:grpSpPr>
        <p:grpSp>
          <p:nvGrpSpPr>
            <p:cNvPr id="17" name="Group 31"/>
            <p:cNvGrpSpPr>
              <a:grpSpLocks/>
            </p:cNvGrpSpPr>
            <p:nvPr/>
          </p:nvGrpSpPr>
          <p:grpSpPr bwMode="auto">
            <a:xfrm>
              <a:off x="287" y="2526"/>
              <a:ext cx="2113" cy="1453"/>
              <a:chOff x="287" y="2526"/>
              <a:chExt cx="2113" cy="1453"/>
            </a:xfrm>
          </p:grpSpPr>
          <p:sp>
            <p:nvSpPr>
              <p:cNvPr id="26" name="AutoShape 11" descr="Graphic2"/>
              <p:cNvSpPr>
                <a:spLocks noChangeArrowheads="1"/>
              </p:cNvSpPr>
              <p:nvPr/>
            </p:nvSpPr>
            <p:spPr bwMode="auto">
              <a:xfrm>
                <a:off x="1430" y="2547"/>
                <a:ext cx="970" cy="1432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11"/>
                <a:srcRect/>
                <a:stretch>
                  <a:fillRect/>
                </a:stretch>
              </a:blipFill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AutoShape 12" descr="Graphic1"/>
              <p:cNvSpPr>
                <a:spLocks noChangeArrowheads="1"/>
              </p:cNvSpPr>
              <p:nvPr/>
            </p:nvSpPr>
            <p:spPr bwMode="auto">
              <a:xfrm>
                <a:off x="287" y="2526"/>
                <a:ext cx="970" cy="1432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12" cstate="print"/>
                <a:srcRect/>
                <a:stretch>
                  <a:fillRect/>
                </a:stretch>
              </a:blipFill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383" y="2571"/>
              <a:ext cx="768" cy="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sz="1600" b="1" dirty="0" err="1"/>
                <a:t>Mặt</a:t>
              </a:r>
              <a:r>
                <a:rPr kumimoji="1" lang="en-US" sz="1600" b="1" dirty="0"/>
                <a:t> </a:t>
              </a:r>
              <a:r>
                <a:rPr kumimoji="1" lang="en-US" sz="1600" b="1" dirty="0" err="1"/>
                <a:t>trước</a:t>
              </a:r>
              <a:endParaRPr kumimoji="1" lang="en-US" sz="1600" b="1" dirty="0"/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1535" y="2571"/>
              <a:ext cx="768" cy="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sz="1600" b="1"/>
                <a:t>Mặt sau</a:t>
              </a:r>
            </a:p>
          </p:txBody>
        </p:sp>
      </p:grpSp>
      <p:pic>
        <p:nvPicPr>
          <p:cNvPr id="30" name="Picture 29" descr="11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9600" y="3562350"/>
            <a:ext cx="1784958" cy="149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81" y="2746171"/>
            <a:ext cx="2313038" cy="8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5 Điều cần bạn cần phải biết về cầu chì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48485" y="3258283"/>
            <a:ext cx="1978025" cy="838200"/>
          </a:xfrm>
          <a:prstGeom prst="rect">
            <a:avLst/>
          </a:prstGeom>
          <a:noFill/>
        </p:spPr>
      </p:pic>
      <p:pic>
        <p:nvPicPr>
          <p:cNvPr id="33" name="Picture 24" descr="IMG_061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4223" y="3318270"/>
            <a:ext cx="176675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62022" y="438150"/>
            <a:ext cx="7734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cụ</a:t>
            </a:r>
            <a:r>
              <a:rPr lang="en-US" sz="2800" dirty="0" smtClean="0"/>
              <a:t>: </a:t>
            </a:r>
            <a:r>
              <a:rPr lang="en-US" sz="2800" dirty="0" err="1" smtClean="0"/>
              <a:t>kìm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, </a:t>
            </a:r>
            <a:r>
              <a:rPr lang="en-US" sz="2800" dirty="0" err="1" smtClean="0"/>
              <a:t>kìm</a:t>
            </a:r>
            <a:r>
              <a:rPr lang="en-US" sz="2800" dirty="0" smtClean="0"/>
              <a:t> </a:t>
            </a:r>
            <a:r>
              <a:rPr lang="en-US" sz="2800" dirty="0" err="1" smtClean="0"/>
              <a:t>tuốt</a:t>
            </a:r>
            <a:r>
              <a:rPr lang="en-US" sz="2800" dirty="0" smtClean="0"/>
              <a:t> </a:t>
            </a:r>
            <a:r>
              <a:rPr lang="en-US" sz="2800" dirty="0" err="1" smtClean="0"/>
              <a:t>dây</a:t>
            </a:r>
            <a:r>
              <a:rPr lang="en-US" sz="2800" dirty="0" smtClean="0"/>
              <a:t>, </a:t>
            </a:r>
            <a:r>
              <a:rPr lang="en-US" sz="2800" dirty="0" err="1" smtClean="0"/>
              <a:t>dao</a:t>
            </a:r>
            <a:r>
              <a:rPr lang="en-US" sz="2800" dirty="0" smtClean="0"/>
              <a:t> </a:t>
            </a:r>
            <a:r>
              <a:rPr lang="en-US" sz="2800" dirty="0" err="1" smtClean="0"/>
              <a:t>nhỏ</a:t>
            </a:r>
            <a:r>
              <a:rPr lang="en-US" sz="2800" dirty="0" smtClean="0"/>
              <a:t>, </a:t>
            </a:r>
            <a:r>
              <a:rPr lang="en-US" sz="2800" dirty="0" err="1" smtClean="0"/>
              <a:t>tua</a:t>
            </a:r>
            <a:r>
              <a:rPr lang="en-US" sz="2800" dirty="0" smtClean="0"/>
              <a:t> </a:t>
            </a:r>
            <a:r>
              <a:rPr lang="en-US" sz="2800" dirty="0" err="1" smtClean="0"/>
              <a:t>vít</a:t>
            </a:r>
            <a:r>
              <a:rPr lang="en-US" sz="2800" dirty="0" smtClean="0"/>
              <a:t>, </a:t>
            </a:r>
            <a:r>
              <a:rPr lang="en-US" sz="2800" dirty="0" err="1" smtClean="0"/>
              <a:t>khoan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, </a:t>
            </a:r>
            <a:r>
              <a:rPr lang="en-US" sz="2800" dirty="0" err="1" smtClean="0"/>
              <a:t>khoan</a:t>
            </a:r>
            <a:r>
              <a:rPr lang="en-US" sz="2800" dirty="0" smtClean="0"/>
              <a:t>, </a:t>
            </a:r>
            <a:r>
              <a:rPr lang="en-US" sz="2800" dirty="0" err="1" smtClean="0"/>
              <a:t>bút</a:t>
            </a:r>
            <a:r>
              <a:rPr lang="en-US" sz="2800" dirty="0" smtClean="0"/>
              <a:t> </a:t>
            </a:r>
            <a:r>
              <a:rPr lang="en-US" sz="2800" dirty="0" err="1" smtClean="0"/>
              <a:t>thử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5994" y="1399875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 smtClean="0"/>
              <a:t>liệu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thiết</a:t>
            </a:r>
            <a:r>
              <a:rPr lang="en-US" sz="2800" dirty="0" smtClean="0"/>
              <a:t> </a:t>
            </a:r>
            <a:r>
              <a:rPr lang="en-US" sz="2800" dirty="0" err="1" smtClean="0"/>
              <a:t>bị</a:t>
            </a:r>
            <a:r>
              <a:rPr lang="en-US" sz="2800" dirty="0" smtClean="0"/>
              <a:t>: </a:t>
            </a:r>
            <a:r>
              <a:rPr lang="en-US" sz="2800" dirty="0" err="1" smtClean="0"/>
              <a:t>dây</a:t>
            </a:r>
            <a:r>
              <a:rPr lang="en-US" sz="2800" dirty="0" smtClean="0"/>
              <a:t> </a:t>
            </a:r>
            <a:r>
              <a:rPr lang="en-US" sz="2800" dirty="0" err="1" smtClean="0"/>
              <a:t>dẫn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,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đèn</a:t>
            </a:r>
            <a:r>
              <a:rPr lang="en-US" sz="2800" dirty="0" smtClean="0"/>
              <a:t>, </a:t>
            </a:r>
            <a:r>
              <a:rPr lang="en-US" sz="2800" dirty="0" err="1" smtClean="0"/>
              <a:t>đui</a:t>
            </a:r>
            <a:r>
              <a:rPr lang="en-US" sz="2800" dirty="0" smtClean="0"/>
              <a:t> </a:t>
            </a:r>
            <a:r>
              <a:rPr lang="en-US" sz="2800" dirty="0" err="1" smtClean="0"/>
              <a:t>đèn</a:t>
            </a:r>
            <a:r>
              <a:rPr lang="en-US" sz="2800" dirty="0" smtClean="0"/>
              <a:t>,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tắc</a:t>
            </a:r>
            <a:r>
              <a:rPr lang="en-US" sz="2800" dirty="0" smtClean="0"/>
              <a:t> </a:t>
            </a:r>
            <a:r>
              <a:rPr lang="en-US" sz="2800" dirty="0" err="1" smtClean="0"/>
              <a:t>ba</a:t>
            </a:r>
            <a:r>
              <a:rPr lang="en-US" sz="2800" dirty="0" smtClean="0"/>
              <a:t> </a:t>
            </a:r>
            <a:r>
              <a:rPr lang="en-US" sz="2800" dirty="0" err="1" smtClean="0"/>
              <a:t>cực</a:t>
            </a:r>
            <a:r>
              <a:rPr lang="en-US" sz="2800" dirty="0" smtClean="0"/>
              <a:t>,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tắc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cực</a:t>
            </a:r>
            <a:r>
              <a:rPr lang="en-US" sz="2800" dirty="0" smtClean="0"/>
              <a:t>, </a:t>
            </a:r>
            <a:r>
              <a:rPr lang="en-US" sz="2800" dirty="0" err="1" smtClean="0"/>
              <a:t>cầu</a:t>
            </a:r>
            <a:r>
              <a:rPr lang="en-US" sz="2800" dirty="0" smtClean="0"/>
              <a:t> </a:t>
            </a:r>
            <a:r>
              <a:rPr lang="en-US" sz="2800" dirty="0" err="1" smtClean="0"/>
              <a:t>chì</a:t>
            </a:r>
            <a:r>
              <a:rPr lang="en-US" sz="2800" dirty="0" smtClean="0"/>
              <a:t>, </a:t>
            </a:r>
            <a:r>
              <a:rPr lang="en-US" sz="2800" dirty="0" err="1" smtClean="0"/>
              <a:t>bảng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, </a:t>
            </a:r>
            <a:r>
              <a:rPr lang="en-US" sz="2800" dirty="0" err="1" smtClean="0"/>
              <a:t>băng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,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ráp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453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  <p:bldP spid="34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228600" y="1504950"/>
            <a:ext cx="5253344" cy="747714"/>
          </a:xfrm>
        </p:spPr>
        <p:txBody>
          <a:bodyPr>
            <a:noAutofit/>
          </a:bodyPr>
          <a:lstStyle/>
          <a:p>
            <a:pPr algn="l"/>
            <a:r>
              <a:rPr sz="2800" dirty="0" smtClean="0">
                <a:solidFill>
                  <a:srgbClr val="00B050"/>
                </a:solidFill>
              </a:rPr>
              <a:t>1. </a:t>
            </a:r>
            <a:r>
              <a:rPr sz="2800" u="sng" dirty="0" err="1" smtClean="0">
                <a:solidFill>
                  <a:srgbClr val="00B050"/>
                </a:solidFill>
              </a:rPr>
              <a:t>Vẽ</a:t>
            </a:r>
            <a:r>
              <a:rPr sz="2800" u="sng" dirty="0" smtClean="0">
                <a:solidFill>
                  <a:srgbClr val="00B050"/>
                </a:solidFill>
              </a:rPr>
              <a:t> </a:t>
            </a:r>
            <a:r>
              <a:rPr sz="2800" u="sng" dirty="0" err="1" smtClean="0">
                <a:solidFill>
                  <a:srgbClr val="00B050"/>
                </a:solidFill>
              </a:rPr>
              <a:t>sơ</a:t>
            </a:r>
            <a:r>
              <a:rPr sz="2800" u="sng" dirty="0" smtClean="0">
                <a:solidFill>
                  <a:srgbClr val="00B050"/>
                </a:solidFill>
              </a:rPr>
              <a:t> </a:t>
            </a:r>
            <a:r>
              <a:rPr sz="2800" u="sng" dirty="0" err="1" smtClean="0">
                <a:solidFill>
                  <a:srgbClr val="00B050"/>
                </a:solidFill>
              </a:rPr>
              <a:t>đồ</a:t>
            </a:r>
            <a:r>
              <a:rPr sz="2800" u="sng" dirty="0" smtClean="0">
                <a:solidFill>
                  <a:srgbClr val="00B050"/>
                </a:solidFill>
              </a:rPr>
              <a:t> </a:t>
            </a:r>
            <a:r>
              <a:rPr sz="2800" u="sng" dirty="0" err="1" smtClean="0">
                <a:solidFill>
                  <a:srgbClr val="00B050"/>
                </a:solidFill>
              </a:rPr>
              <a:t>lắp</a:t>
            </a:r>
            <a:r>
              <a:rPr sz="2800" u="sng" dirty="0" smtClean="0">
                <a:solidFill>
                  <a:srgbClr val="00B050"/>
                </a:solidFill>
              </a:rPr>
              <a:t> </a:t>
            </a:r>
            <a:r>
              <a:rPr sz="2800" u="sng" dirty="0" err="1" smtClean="0">
                <a:solidFill>
                  <a:srgbClr val="00B050"/>
                </a:solidFill>
              </a:rPr>
              <a:t>đặt</a:t>
            </a:r>
            <a:r>
              <a:rPr sz="2800" u="sng" dirty="0" smtClean="0">
                <a:solidFill>
                  <a:srgbClr val="00B050"/>
                </a:solidFill>
              </a:rPr>
              <a:t>   </a:t>
            </a:r>
            <a:r>
              <a:rPr sz="2800" u="sng" dirty="0" err="1" smtClean="0">
                <a:solidFill>
                  <a:srgbClr val="00B050"/>
                </a:solidFill>
              </a:rPr>
              <a:t>mạch</a:t>
            </a:r>
            <a:r>
              <a:rPr sz="2800" u="sng" dirty="0" smtClean="0">
                <a:solidFill>
                  <a:srgbClr val="00B050"/>
                </a:solidFill>
              </a:rPr>
              <a:t> </a:t>
            </a:r>
            <a:r>
              <a:rPr sz="2800" u="sng" dirty="0" err="1" smtClean="0">
                <a:solidFill>
                  <a:srgbClr val="00B050"/>
                </a:solidFill>
              </a:rPr>
              <a:t>điện</a:t>
            </a:r>
            <a:r>
              <a:rPr sz="2800" dirty="0" smtClean="0">
                <a:solidFill>
                  <a:srgbClr val="00B050"/>
                </a:solidFill>
              </a:rPr>
              <a:t>:</a:t>
            </a:r>
            <a:endParaRPr lang="vi-VN" sz="28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5158308" y="2261453"/>
            <a:ext cx="3346704" cy="2057400"/>
          </a:xfrm>
        </p:spPr>
        <p:txBody>
          <a:bodyPr>
            <a:normAutofit/>
          </a:bodyPr>
          <a:lstStyle/>
          <a:p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10" name="Picture 5" descr="b3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8588" y="3667125"/>
            <a:ext cx="13954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0"/>
          <p:cNvSpPr txBox="1">
            <a:spLocks/>
          </p:cNvSpPr>
          <p:nvPr/>
        </p:nvSpPr>
        <p:spPr>
          <a:xfrm>
            <a:off x="785786" y="2320528"/>
            <a:ext cx="4643470" cy="479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, </a:t>
            </a:r>
            <a:r>
              <a:rPr kumimoji="0" lang="en-US" sz="28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8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kumimoji="0" lang="en-US" sz="28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sơ</a:t>
            </a:r>
            <a:r>
              <a:rPr kumimoji="0" lang="en-US" sz="28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đồ</a:t>
            </a:r>
            <a:r>
              <a:rPr kumimoji="0" lang="en-US" sz="28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nguyên</a:t>
            </a:r>
            <a:r>
              <a:rPr kumimoji="0" lang="en-US" sz="28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sng" strike="noStrike" kern="1200" cap="none" spc="0" normalizeH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lý</a:t>
            </a:r>
            <a:r>
              <a:rPr kumimoji="0" lang="en-US" sz="2800" b="1" i="0" u="sng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vi-VN" sz="2800" b="1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5" descr="b3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67125"/>
            <a:ext cx="1390669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10342" y="819150"/>
            <a:ext cx="5439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I/ DỤNG CỤ, VẬT LIỆU VÀ THIẾT BỊ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10342" y="1348085"/>
            <a:ext cx="67238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II/ NỘI DUNG VÀ TRÌNH TỰ THỰC HÀNH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342" y="-95250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</a:rPr>
              <a:t>Tiết</a:t>
            </a:r>
            <a:r>
              <a:rPr lang="en-US" sz="2800" b="1" dirty="0">
                <a:solidFill>
                  <a:srgbClr val="0000FF"/>
                </a:solidFill>
              </a:rPr>
              <a:t> 25,26 -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 10: THỰC HÀNH:</a:t>
            </a:r>
          </a:p>
          <a:p>
            <a:pPr algn="ctr"/>
            <a:r>
              <a:rPr lang="en-US" sz="2800" b="1" dirty="0" err="1">
                <a:solidFill>
                  <a:srgbClr val="0000FF"/>
                </a:solidFill>
              </a:rPr>
              <a:t>Lắp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mạch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điện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một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công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tắc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cực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điều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khiển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hai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đèn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0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chimes.wav"/>
          </p:stSnd>
        </p:sndAc>
      </p:transition>
    </mc:Choice>
    <mc:Fallback xmlns="">
      <p:transition spd="slow" advClick="0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1712</TotalTime>
  <Words>1298</Words>
  <Application>Microsoft Office PowerPoint</Application>
  <PresentationFormat>On-screen Show (16:9)</PresentationFormat>
  <Paragraphs>328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</vt:lpstr>
      <vt:lpstr>.</vt:lpstr>
      <vt:lpstr>Quy trình lắp đặt mạch điện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vanmanh</dc:creator>
  <cp:lastModifiedBy>admin</cp:lastModifiedBy>
  <cp:revision>209</cp:revision>
  <dcterms:created xsi:type="dcterms:W3CDTF">2016-02-29T22:44:07Z</dcterms:created>
  <dcterms:modified xsi:type="dcterms:W3CDTF">2020-04-28T02:28:08Z</dcterms:modified>
</cp:coreProperties>
</file>